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y="10287000" cx="18288000"/>
  <p:notesSz cx="6858000" cy="9144000"/>
  <p:embeddedFontLst>
    <p:embeddedFont>
      <p:font typeface="Arimo"/>
      <p:regular r:id="rId57"/>
      <p:bold r:id="rId58"/>
      <p:italic r:id="rId59"/>
      <p:boldItalic r:id="rId60"/>
    </p:embeddedFont>
    <p:embeddedFont>
      <p:font typeface="Inter"/>
      <p:regular r:id="rId61"/>
      <p:bold r:id="rId62"/>
      <p:italic r:id="rId63"/>
      <p:boldItalic r:id="rId64"/>
    </p:embeddedFont>
    <p:embeddedFont>
      <p:font typeface="Helvetica Neue"/>
      <p:bold r:id="rId65"/>
      <p:boldItalic r:id="rId66"/>
    </p:embeddedFont>
    <p:embeddedFont>
      <p:font typeface="Open Sans ExtraBold"/>
      <p:bold r:id="rId67"/>
      <p:boldItalic r:id="rId68"/>
    </p:embeddedFont>
    <p:embeddedFont>
      <p:font typeface="Open Sans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73" roundtripDataSignature="AMtx7mjD6HiQ+C8GVoDJ0hFSf7+Xu+/i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DA2B24D-ED42-430A-A3F4-67EB28BF149D}">
  <a:tblStyle styleId="{5DA2B24D-ED42-430A-A3F4-67EB28BF149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customschemas.google.com/relationships/presentationmetadata" Target="metadata"/><Relationship Id="rId72" Type="http://schemas.openxmlformats.org/officeDocument/2006/relationships/font" Target="fonts/OpenSans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OpenSans-italic.fntdata"/><Relationship Id="rId70" Type="http://schemas.openxmlformats.org/officeDocument/2006/relationships/font" Target="fonts/OpenSans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Inter-bold.fntdata"/><Relationship Id="rId61" Type="http://schemas.openxmlformats.org/officeDocument/2006/relationships/font" Target="fonts/Inter-regular.fntdata"/><Relationship Id="rId20" Type="http://schemas.openxmlformats.org/officeDocument/2006/relationships/slide" Target="slides/slide14.xml"/><Relationship Id="rId64" Type="http://schemas.openxmlformats.org/officeDocument/2006/relationships/font" Target="fonts/Inter-boldItalic.fntdata"/><Relationship Id="rId63" Type="http://schemas.openxmlformats.org/officeDocument/2006/relationships/font" Target="fonts/Inter-italic.fntdata"/><Relationship Id="rId22" Type="http://schemas.openxmlformats.org/officeDocument/2006/relationships/slide" Target="slides/slide16.xml"/><Relationship Id="rId66" Type="http://schemas.openxmlformats.org/officeDocument/2006/relationships/font" Target="fonts/HelveticaNeue-boldItalic.fntdata"/><Relationship Id="rId21" Type="http://schemas.openxmlformats.org/officeDocument/2006/relationships/slide" Target="slides/slide15.xml"/><Relationship Id="rId65" Type="http://schemas.openxmlformats.org/officeDocument/2006/relationships/font" Target="fonts/HelveticaNeue-bold.fntdata"/><Relationship Id="rId24" Type="http://schemas.openxmlformats.org/officeDocument/2006/relationships/slide" Target="slides/slide18.xml"/><Relationship Id="rId68" Type="http://schemas.openxmlformats.org/officeDocument/2006/relationships/font" Target="fonts/OpenSansExtraBold-boldItalic.fntdata"/><Relationship Id="rId23" Type="http://schemas.openxmlformats.org/officeDocument/2006/relationships/slide" Target="slides/slide17.xml"/><Relationship Id="rId67" Type="http://schemas.openxmlformats.org/officeDocument/2006/relationships/font" Target="fonts/OpenSansExtraBold-bold.fntdata"/><Relationship Id="rId60" Type="http://schemas.openxmlformats.org/officeDocument/2006/relationships/font" Target="fonts/Arimo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OpenSans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Arimo-regular.fntdata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Arimo-italic.fntdata"/><Relationship Id="rId14" Type="http://schemas.openxmlformats.org/officeDocument/2006/relationships/slide" Target="slides/slide8.xml"/><Relationship Id="rId58" Type="http://schemas.openxmlformats.org/officeDocument/2006/relationships/font" Target="fonts/Arimo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cd29d0d37_0_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1" name="Google Shape;751;g36cd29d0d37_0_3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6cd29d0d37_0_1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g36cd29d0d37_0_11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5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5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21.jp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Relationship Id="rId4" Type="http://schemas.openxmlformats.org/officeDocument/2006/relationships/hyperlink" Target="https://unsplash.com/@micheile?utm_content=creditCopyText&amp;utm_medium=referral&amp;utm_source=unsplash" TargetMode="External"/><Relationship Id="rId5" Type="http://schemas.openxmlformats.org/officeDocument/2006/relationships/hyperlink" Target="https://unsplash.com/photos/green-and-white-round-plastic-container-0FPO8-h7TYw?utm_content=creditCopyText&amp;utm_medium=referral&amp;utm_source=unsplash" TargetMode="External"/><Relationship Id="rId6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unsplash.com/@pedrodecimus?utm_content=creditCopyText&amp;utm_medium=referral&amp;utm_source=unsplash" TargetMode="External"/><Relationship Id="rId4" Type="http://schemas.openxmlformats.org/officeDocument/2006/relationships/hyperlink" Target="https://unsplash.com/photos/a-building-with-many-windows-VGpX9Mt-8uU?utm_content=creditCopyText&amp;utm_medium=referral&amp;utm_source=unsplash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39.jpg"/><Relationship Id="rId5" Type="http://schemas.openxmlformats.org/officeDocument/2006/relationships/hyperlink" Target="https://unsplash.com/@madbyte?utm_content=creditCopyText&amp;utm_medium=referral&amp;utm_source=unsplash" TargetMode="External"/><Relationship Id="rId6" Type="http://schemas.openxmlformats.org/officeDocument/2006/relationships/hyperlink" Target="https://unsplash.com/photos/white-and-brown-bridge-eZN8cFYz2oY?utm_content=creditCopyText&amp;utm_medium=referral&amp;utm_source=unsplash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4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hyperlink" Target="https://unsplash.com/@nataliekinnear?utm_content=creditCopyText&amp;utm_medium=referral&amp;utm_source=unsplash" TargetMode="External"/><Relationship Id="rId5" Type="http://schemas.openxmlformats.org/officeDocument/2006/relationships/hyperlink" Target="https://unsplash.com/photos/a-couple-of-garlics-sitting-on-top-of-a-wooden-table-bhZrESlHeFI?utm_content=creditCopyText&amp;utm_medium=referral&amp;utm_source=unsplash" TargetMode="External"/><Relationship Id="rId6" Type="http://schemas.openxmlformats.org/officeDocument/2006/relationships/image" Target="../media/image42.png"/><Relationship Id="rId7" Type="http://schemas.openxmlformats.org/officeDocument/2006/relationships/hyperlink" Target="https://unsplash.com/@nataliekinnear?utm_content=creditCopyText&amp;utm_medium=referral&amp;utm_source=unsplash" TargetMode="External"/><Relationship Id="rId8" Type="http://schemas.openxmlformats.org/officeDocument/2006/relationships/hyperlink" Target="https://unsplash.com/photos/a-couple-of-garlics-sitting-on-top-of-a-wooden-table-bhZrESlHeFI?utm_content=creditCopyText&amp;utm_medium=referral&amp;utm_source=unsplash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45.jpg"/><Relationship Id="rId5" Type="http://schemas.openxmlformats.org/officeDocument/2006/relationships/hyperlink" Target="https://unsplash.com/@christine_siracusa?utm_content=creditCopyText&amp;utm_medium=referral&amp;utm_source=unsplash" TargetMode="External"/><Relationship Id="rId6" Type="http://schemas.openxmlformats.org/officeDocument/2006/relationships/hyperlink" Target="https://unsplash.com/photos/green-fruit-ErMaQGihZvI?utm_content=creditCopyText&amp;utm_medium=referral&amp;utm_source=unsplash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55.jpg"/><Relationship Id="rId5" Type="http://schemas.openxmlformats.org/officeDocument/2006/relationships/hyperlink" Target="https://unsplash.com/@purzlbaum?utm_content=creditCopyText&amp;utm_medium=referral&amp;utm_source=unsplash" TargetMode="External"/><Relationship Id="rId6" Type="http://schemas.openxmlformats.org/officeDocument/2006/relationships/hyperlink" Target="https://unsplash.com/photos/red-white-and-blue-umbrella-g6-KkK2MuAE?utm_content=creditCopyText&amp;utm_medium=referral&amp;utm_source=unsplash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Relationship Id="rId4" Type="http://schemas.openxmlformats.org/officeDocument/2006/relationships/image" Target="../media/image37.jpg"/><Relationship Id="rId5" Type="http://schemas.openxmlformats.org/officeDocument/2006/relationships/hyperlink" Target="https://www.youtube.com/watch?v=T6fnHEvLyAE" TargetMode="External"/><Relationship Id="rId6" Type="http://schemas.openxmlformats.org/officeDocument/2006/relationships/image" Target="../media/image2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jpg"/><Relationship Id="rId4" Type="http://schemas.openxmlformats.org/officeDocument/2006/relationships/image" Target="../media/image46.jpg"/><Relationship Id="rId5" Type="http://schemas.openxmlformats.org/officeDocument/2006/relationships/image" Target="../media/image4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jpg"/><Relationship Id="rId4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jpg"/><Relationship Id="rId4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47.jpg"/><Relationship Id="rId5" Type="http://schemas.openxmlformats.org/officeDocument/2006/relationships/hyperlink" Target="https://unsplash.com/@elistnguyen2307?utm_content=creditCopyText&amp;utm_medium=referral&amp;utm_source=unsplash" TargetMode="External"/><Relationship Id="rId6" Type="http://schemas.openxmlformats.org/officeDocument/2006/relationships/hyperlink" Target="https://unsplash.com/photos/a-woman-standing-in-a-field-of-tall-grass-cbv8FyLCIX4?utm_content=creditCopyText&amp;utm_medium=referral&amp;utm_source=unsplash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65.jpg"/><Relationship Id="rId5" Type="http://schemas.openxmlformats.org/officeDocument/2006/relationships/hyperlink" Target="https://unsplash.com/@hanly2684?utm_content=creditCopyText&amp;utm_medium=referral&amp;utm_source=unsplash" TargetMode="External"/><Relationship Id="rId6" Type="http://schemas.openxmlformats.org/officeDocument/2006/relationships/hyperlink" Target="https://unsplash.com/photos/a-woman-standing-in-front-of-a-window-with-a-sunflower-in-her-hand-O_oFV4WwqCo?utm_content=creditCopyText&amp;utm_medium=referral&amp;utm_source=unsplash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Relationship Id="rId4" Type="http://schemas.openxmlformats.org/officeDocument/2006/relationships/hyperlink" Target="https://unsplash.com/@hanly2684?utm_content=creditCopyText&amp;utm_medium=referral&amp;utm_source=unsplash" TargetMode="External"/><Relationship Id="rId5" Type="http://schemas.openxmlformats.org/officeDocument/2006/relationships/hyperlink" Target="https://unsplash.com/photos/a-woman-standing-in-front-of-a-window-with-a-sunflower-in-her-hand-O_oFV4WwqCo?utm_content=creditCopyText&amp;utm_medium=referral&amp;utm_source=unsplash" TargetMode="External"/><Relationship Id="rId6" Type="http://schemas.openxmlformats.org/officeDocument/2006/relationships/image" Target="../media/image4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Relationship Id="rId4" Type="http://schemas.openxmlformats.org/officeDocument/2006/relationships/hyperlink" Target="https://unsplash.com/@hanly2684?utm_content=creditCopyText&amp;utm_medium=referral&amp;utm_source=unsplash" TargetMode="External"/><Relationship Id="rId5" Type="http://schemas.openxmlformats.org/officeDocument/2006/relationships/hyperlink" Target="https://unsplash.com/photos/a-woman-standing-in-front-of-a-window-with-a-sunflower-in-her-hand-O_oFV4WwqCo?utm_content=creditCopyText&amp;utm_medium=referral&amp;utm_source=unsplash" TargetMode="External"/><Relationship Id="rId6" Type="http://schemas.openxmlformats.org/officeDocument/2006/relationships/image" Target="../media/image51.jpg"/><Relationship Id="rId7" Type="http://schemas.openxmlformats.org/officeDocument/2006/relationships/hyperlink" Target="https://unsplash.com/@frosteckiy?utm_content=creditCopyText&amp;utm_medium=referral&amp;utm_source=unsplash" TargetMode="External"/><Relationship Id="rId8" Type="http://schemas.openxmlformats.org/officeDocument/2006/relationships/hyperlink" Target="https://unsplash.com/photos/a-woman-sitting-on-a-bench-with-her-hand-on-her-head-D0LtZUq5JCA?utm_content=creditCopyText&amp;utm_medium=referral&amp;utm_source=unsplash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jpg"/><Relationship Id="rId4" Type="http://schemas.openxmlformats.org/officeDocument/2006/relationships/image" Target="../media/image1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png"/><Relationship Id="rId4" Type="http://schemas.openxmlformats.org/officeDocument/2006/relationships/image" Target="../media/image63.jpg"/><Relationship Id="rId5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png"/><Relationship Id="rId4" Type="http://schemas.openxmlformats.org/officeDocument/2006/relationships/image" Target="../media/image4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2.jpg"/><Relationship Id="rId4" Type="http://schemas.openxmlformats.org/officeDocument/2006/relationships/image" Target="../media/image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jpg"/><Relationship Id="rId4" Type="http://schemas.openxmlformats.org/officeDocument/2006/relationships/image" Target="../media/image19.png"/><Relationship Id="rId5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png"/><Relationship Id="rId4" Type="http://schemas.openxmlformats.org/officeDocument/2006/relationships/image" Target="../media/image6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Relationship Id="rId4" Type="http://schemas.openxmlformats.org/officeDocument/2006/relationships/hyperlink" Target="https://hootsuite.com" TargetMode="External"/><Relationship Id="rId5" Type="http://schemas.openxmlformats.org/officeDocument/2006/relationships/hyperlink" Target="https://hootsuite.com" TargetMode="External"/><Relationship Id="rId6" Type="http://schemas.openxmlformats.org/officeDocument/2006/relationships/image" Target="../media/image64.png"/><Relationship Id="rId7" Type="http://schemas.openxmlformats.org/officeDocument/2006/relationships/image" Target="../media/image7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9.jpg"/><Relationship Id="rId4" Type="http://schemas.openxmlformats.org/officeDocument/2006/relationships/image" Target="../media/image1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jp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6.jpg"/><Relationship Id="rId4" Type="http://schemas.openxmlformats.org/officeDocument/2006/relationships/image" Target="../media/image4.png"/><Relationship Id="rId5" Type="http://schemas.openxmlformats.org/officeDocument/2006/relationships/image" Target="../media/image68.png"/><Relationship Id="rId6" Type="http://schemas.openxmlformats.org/officeDocument/2006/relationships/hyperlink" Target="https://www.remcreadwomen.eu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1.jpg"/><Relationship Id="rId11" Type="http://schemas.openxmlformats.org/officeDocument/2006/relationships/hyperlink" Target="https://stories.ourbetterworld.org/2019/12/photos-by-the-blind/index.html" TargetMode="External"/><Relationship Id="rId10" Type="http://schemas.openxmlformats.org/officeDocument/2006/relationships/hyperlink" Target="https://stories.ourbetterworld.org/2019/12/photos-by-the-blind/index.html" TargetMode="External"/><Relationship Id="rId9" Type="http://schemas.openxmlformats.org/officeDocument/2006/relationships/hyperlink" Target="https://stories.ourbetterworld.org/2019/12/photos-by-the-blind/index.html" TargetMode="External"/><Relationship Id="rId5" Type="http://schemas.openxmlformats.org/officeDocument/2006/relationships/image" Target="../media/image13.jpg"/><Relationship Id="rId6" Type="http://schemas.openxmlformats.org/officeDocument/2006/relationships/image" Target="../media/image12.png"/><Relationship Id="rId7" Type="http://schemas.openxmlformats.org/officeDocument/2006/relationships/image" Target="../media/image25.gif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"/>
          <p:cNvCxnSpPr/>
          <p:nvPr/>
        </p:nvCxnSpPr>
        <p:spPr>
          <a:xfrm>
            <a:off x="635690" y="6373635"/>
            <a:ext cx="3297000" cy="0"/>
          </a:xfrm>
          <a:prstGeom prst="straightConnector1">
            <a:avLst/>
          </a:prstGeom>
          <a:noFill/>
          <a:ln cap="flat" cmpd="sng" w="133350">
            <a:solidFill>
              <a:srgbClr val="01D5C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"/>
          <p:cNvSpPr/>
          <p:nvPr/>
        </p:nvSpPr>
        <p:spPr>
          <a:xfrm>
            <a:off x="635690" y="228069"/>
            <a:ext cx="3751925" cy="2579052"/>
          </a:xfrm>
          <a:custGeom>
            <a:rect b="b" l="l" r="r" t="t"/>
            <a:pathLst>
              <a:path extrusionOk="0"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538" l="0" r="0" t="-27928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635690" y="8894778"/>
            <a:ext cx="4241790" cy="869567"/>
          </a:xfrm>
          <a:custGeom>
            <a:rect b="b" l="l" r="r" t="t"/>
            <a:pathLst>
              <a:path extrusionOk="0"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10599307" y="52007"/>
            <a:ext cx="7505585" cy="10184987"/>
          </a:xfrm>
          <a:custGeom>
            <a:rect b="b" l="l" r="r" t="t"/>
            <a:pathLst>
              <a:path extrusionOk="0" h="7475220" w="5508686">
                <a:moveTo>
                  <a:pt x="395729" y="6818630"/>
                </a:moveTo>
                <a:lnTo>
                  <a:pt x="0" y="6818630"/>
                </a:lnTo>
                <a:lnTo>
                  <a:pt x="0" y="742950"/>
                </a:lnTo>
                <a:lnTo>
                  <a:pt x="395729" y="742950"/>
                </a:lnTo>
                <a:lnTo>
                  <a:pt x="395729" y="6818630"/>
                </a:lnTo>
                <a:close/>
                <a:moveTo>
                  <a:pt x="942045" y="438150"/>
                </a:moveTo>
                <a:lnTo>
                  <a:pt x="451761" y="438150"/>
                </a:lnTo>
                <a:lnTo>
                  <a:pt x="451761" y="7113270"/>
                </a:lnTo>
                <a:lnTo>
                  <a:pt x="942045" y="7113270"/>
                </a:lnTo>
                <a:lnTo>
                  <a:pt x="942045" y="438150"/>
                </a:lnTo>
                <a:close/>
                <a:moveTo>
                  <a:pt x="1362288" y="0"/>
                </a:moveTo>
                <a:lnTo>
                  <a:pt x="1097885" y="0"/>
                </a:lnTo>
                <a:lnTo>
                  <a:pt x="1097885" y="7103110"/>
                </a:lnTo>
                <a:lnTo>
                  <a:pt x="1362288" y="7103110"/>
                </a:lnTo>
                <a:lnTo>
                  <a:pt x="1362288" y="0"/>
                </a:lnTo>
                <a:close/>
                <a:moveTo>
                  <a:pt x="4624424" y="6370320"/>
                </a:moveTo>
                <a:lnTo>
                  <a:pt x="5020153" y="6370320"/>
                </a:lnTo>
                <a:lnTo>
                  <a:pt x="5020153" y="294640"/>
                </a:lnTo>
                <a:lnTo>
                  <a:pt x="4624424" y="294640"/>
                </a:lnTo>
                <a:lnTo>
                  <a:pt x="4624424" y="6370320"/>
                </a:lnTo>
                <a:close/>
                <a:moveTo>
                  <a:pt x="5112957" y="6404610"/>
                </a:moveTo>
                <a:lnTo>
                  <a:pt x="5508686" y="6404610"/>
                </a:lnTo>
                <a:lnTo>
                  <a:pt x="5508686" y="1520190"/>
                </a:lnTo>
                <a:lnTo>
                  <a:pt x="5112957" y="1520190"/>
                </a:lnTo>
                <a:lnTo>
                  <a:pt x="5112957" y="6404610"/>
                </a:lnTo>
                <a:close/>
                <a:moveTo>
                  <a:pt x="4076357" y="6675120"/>
                </a:moveTo>
                <a:lnTo>
                  <a:pt x="4566641" y="6675120"/>
                </a:lnTo>
                <a:lnTo>
                  <a:pt x="4566641" y="0"/>
                </a:lnTo>
                <a:lnTo>
                  <a:pt x="4076357" y="0"/>
                </a:lnTo>
                <a:lnTo>
                  <a:pt x="4076357" y="6675120"/>
                </a:lnTo>
                <a:close/>
                <a:moveTo>
                  <a:pt x="3657865" y="7113270"/>
                </a:moveTo>
                <a:lnTo>
                  <a:pt x="3922268" y="7113270"/>
                </a:lnTo>
                <a:lnTo>
                  <a:pt x="3922268" y="10160"/>
                </a:lnTo>
                <a:lnTo>
                  <a:pt x="3657865" y="10160"/>
                </a:lnTo>
                <a:lnTo>
                  <a:pt x="3657865" y="7113270"/>
                </a:lnTo>
                <a:close/>
                <a:moveTo>
                  <a:pt x="1744008" y="372110"/>
                </a:moveTo>
                <a:lnTo>
                  <a:pt x="1479606" y="372110"/>
                </a:lnTo>
                <a:lnTo>
                  <a:pt x="1479606" y="7475220"/>
                </a:lnTo>
                <a:lnTo>
                  <a:pt x="1744008" y="7475220"/>
                </a:lnTo>
                <a:lnTo>
                  <a:pt x="1744008" y="372110"/>
                </a:lnTo>
                <a:close/>
                <a:moveTo>
                  <a:pt x="3521287" y="148590"/>
                </a:moveTo>
                <a:lnTo>
                  <a:pt x="1814049" y="148590"/>
                </a:lnTo>
                <a:lnTo>
                  <a:pt x="1814049" y="7251700"/>
                </a:lnTo>
                <a:lnTo>
                  <a:pt x="3521287" y="7251700"/>
                </a:lnTo>
                <a:lnTo>
                  <a:pt x="3521287" y="148590"/>
                </a:lnTo>
                <a:close/>
              </a:path>
            </a:pathLst>
          </a:custGeom>
          <a:blipFill rotWithShape="1">
            <a:blip r:embed="rId5">
              <a:alphaModFix amt="86000"/>
            </a:blip>
            <a:stretch>
              <a:fillRect b="0" l="-95287" r="-21388" t="0"/>
            </a:stretch>
          </a:blipFill>
          <a:ln>
            <a:noFill/>
          </a:ln>
        </p:spPr>
      </p:sp>
      <p:sp>
        <p:nvSpPr>
          <p:cNvPr id="88" name="Google Shape;88;p1"/>
          <p:cNvSpPr txBox="1"/>
          <p:nvPr/>
        </p:nvSpPr>
        <p:spPr>
          <a:xfrm>
            <a:off x="635690" y="3812115"/>
            <a:ext cx="9381900" cy="22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99">
                <a:solidFill>
                  <a:srgbClr val="7C0086"/>
                </a:solidFill>
              </a:rPr>
              <a:t>ZDJĘCIA i FILMY</a:t>
            </a:r>
            <a:r>
              <a:rPr b="1" i="0" lang="en-US" sz="44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SMART</a:t>
            </a:r>
            <a:r>
              <a:rPr b="1" lang="en-US" sz="4499">
                <a:solidFill>
                  <a:srgbClr val="7C0086"/>
                </a:solidFill>
              </a:rPr>
              <a:t>FONEM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WARSZTATY</a:t>
            </a: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635690" y="7449960"/>
            <a:ext cx="96975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D1C62"/>
                </a:solidFill>
                <a:latin typeface="Arial"/>
                <a:ea typeface="Arial"/>
                <a:cs typeface="Arial"/>
                <a:sym typeface="Arial"/>
              </a:rPr>
              <a:t>[MODULE 4 •</a:t>
            </a:r>
            <a:endParaRPr/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400">
                <a:solidFill>
                  <a:srgbClr val="FD1C62"/>
                </a:solidFill>
              </a:rPr>
              <a:t>Digital Literacy In-Training Service]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0"/>
          <p:cNvGrpSpPr/>
          <p:nvPr/>
        </p:nvGrpSpPr>
        <p:grpSpPr>
          <a:xfrm>
            <a:off x="6593806" y="5752942"/>
            <a:ext cx="3006000" cy="1023582"/>
            <a:chOff x="0" y="0"/>
            <a:chExt cx="4008000" cy="1364776"/>
          </a:xfrm>
        </p:grpSpPr>
        <p:sp>
          <p:nvSpPr>
            <p:cNvPr id="225" name="Google Shape;225;p10"/>
            <p:cNvSpPr/>
            <p:nvPr/>
          </p:nvSpPr>
          <p:spPr>
            <a:xfrm>
              <a:off x="0" y="0"/>
              <a:ext cx="4005095" cy="827320"/>
            </a:xfrm>
            <a:custGeom>
              <a:rect b="b" l="l" r="r" t="t"/>
              <a:pathLst>
                <a:path extrusionOk="0" h="693769" w="3358570">
                  <a:moveTo>
                    <a:pt x="3234110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569309"/>
                  </a:lnTo>
                  <a:cubicBezTo>
                    <a:pt x="3358570" y="637889"/>
                    <a:pt x="3302690" y="693769"/>
                    <a:pt x="3234110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0"/>
            <p:cNvSpPr txBox="1"/>
            <p:nvPr/>
          </p:nvSpPr>
          <p:spPr>
            <a:xfrm>
              <a:off x="0" y="158476"/>
              <a:ext cx="4008000" cy="12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PROPORCJE OBRAZU</a:t>
              </a:r>
              <a:endParaRPr/>
            </a:p>
          </p:txBody>
        </p:sp>
      </p:grpSp>
      <p:grpSp>
        <p:nvGrpSpPr>
          <p:cNvPr id="227" name="Google Shape;227;p10"/>
          <p:cNvGrpSpPr/>
          <p:nvPr/>
        </p:nvGrpSpPr>
        <p:grpSpPr>
          <a:xfrm>
            <a:off x="11922239" y="4450902"/>
            <a:ext cx="2751075" cy="1023582"/>
            <a:chOff x="0" y="0"/>
            <a:chExt cx="3668100" cy="1364776"/>
          </a:xfrm>
        </p:grpSpPr>
        <p:sp>
          <p:nvSpPr>
            <p:cNvPr id="228" name="Google Shape;228;p10"/>
            <p:cNvSpPr/>
            <p:nvPr/>
          </p:nvSpPr>
          <p:spPr>
            <a:xfrm>
              <a:off x="0" y="0"/>
              <a:ext cx="3665614" cy="1347645"/>
            </a:xfrm>
            <a:custGeom>
              <a:rect b="b" l="l" r="r" t="t"/>
              <a:pathLst>
                <a:path extrusionOk="0" h="1130101" w="3073890">
                  <a:moveTo>
                    <a:pt x="2949429" y="1130100"/>
                  </a:moveTo>
                  <a:lnTo>
                    <a:pt x="124460" y="1130100"/>
                  </a:lnTo>
                  <a:cubicBezTo>
                    <a:pt x="55880" y="1130100"/>
                    <a:pt x="0" y="1074220"/>
                    <a:pt x="0" y="1005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49429" y="0"/>
                  </a:lnTo>
                  <a:cubicBezTo>
                    <a:pt x="3018009" y="0"/>
                    <a:pt x="3073890" y="55880"/>
                    <a:pt x="3073890" y="124460"/>
                  </a:cubicBezTo>
                  <a:lnTo>
                    <a:pt x="3073890" y="1005641"/>
                  </a:lnTo>
                  <a:cubicBezTo>
                    <a:pt x="3073890" y="1074220"/>
                    <a:pt x="3018009" y="1130101"/>
                    <a:pt x="2949429" y="1130101"/>
                  </a:cubicBezTo>
                  <a:close/>
                </a:path>
              </a:pathLst>
            </a:custGeom>
            <a:solidFill>
              <a:srgbClr val="287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0"/>
            <p:cNvSpPr txBox="1"/>
            <p:nvPr/>
          </p:nvSpPr>
          <p:spPr>
            <a:xfrm>
              <a:off x="0" y="158476"/>
              <a:ext cx="3668100" cy="12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USTAWIENIA FLASH</a:t>
              </a:r>
              <a:endParaRPr/>
            </a:p>
          </p:txBody>
        </p:sp>
      </p:grpSp>
      <p:grpSp>
        <p:nvGrpSpPr>
          <p:cNvPr id="230" name="Google Shape;230;p10"/>
          <p:cNvGrpSpPr/>
          <p:nvPr/>
        </p:nvGrpSpPr>
        <p:grpSpPr>
          <a:xfrm>
            <a:off x="9517384" y="6714715"/>
            <a:ext cx="2496375" cy="614778"/>
            <a:chOff x="0" y="0"/>
            <a:chExt cx="3328500" cy="819704"/>
          </a:xfrm>
        </p:grpSpPr>
        <p:sp>
          <p:nvSpPr>
            <p:cNvPr id="231" name="Google Shape;231;p10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0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HDR</a:t>
              </a:r>
              <a:endParaRPr/>
            </a:p>
          </p:txBody>
        </p:sp>
      </p:grpSp>
      <p:grpSp>
        <p:nvGrpSpPr>
          <p:cNvPr id="233" name="Google Shape;233;p10"/>
          <p:cNvGrpSpPr/>
          <p:nvPr/>
        </p:nvGrpSpPr>
        <p:grpSpPr>
          <a:xfrm>
            <a:off x="7225735" y="7486240"/>
            <a:ext cx="2496375" cy="614778"/>
            <a:chOff x="0" y="0"/>
            <a:chExt cx="3328500" cy="819704"/>
          </a:xfrm>
        </p:grpSpPr>
        <p:sp>
          <p:nvSpPr>
            <p:cNvPr id="234" name="Google Shape;234;p10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0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GRIDLINES</a:t>
              </a:r>
              <a:endParaRPr/>
            </a:p>
          </p:txBody>
        </p:sp>
      </p:grpSp>
      <p:grpSp>
        <p:nvGrpSpPr>
          <p:cNvPr id="236" name="Google Shape;236;p10"/>
          <p:cNvGrpSpPr/>
          <p:nvPr/>
        </p:nvGrpSpPr>
        <p:grpSpPr>
          <a:xfrm>
            <a:off x="8473931" y="2577613"/>
            <a:ext cx="4569975" cy="620490"/>
            <a:chOff x="0" y="0"/>
            <a:chExt cx="6093300" cy="82732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0"/>
              <a:ext cx="6088952" cy="827320"/>
            </a:xfrm>
            <a:custGeom>
              <a:rect b="b" l="l" r="r" t="t"/>
              <a:pathLst>
                <a:path extrusionOk="0" h="693769" w="5106039">
                  <a:moveTo>
                    <a:pt x="4981578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81578" y="0"/>
                  </a:lnTo>
                  <a:cubicBezTo>
                    <a:pt x="5050158" y="0"/>
                    <a:pt x="5106039" y="55880"/>
                    <a:pt x="5106039" y="124460"/>
                  </a:cubicBezTo>
                  <a:lnTo>
                    <a:pt x="5106039" y="569309"/>
                  </a:lnTo>
                  <a:cubicBezTo>
                    <a:pt x="5106039" y="637889"/>
                    <a:pt x="5050158" y="693769"/>
                    <a:pt x="4981578" y="693769"/>
                  </a:cubicBezTo>
                  <a:close/>
                </a:path>
              </a:pathLst>
            </a:custGeom>
            <a:solidFill>
              <a:srgbClr val="FE6D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0"/>
            <p:cNvSpPr txBox="1"/>
            <p:nvPr/>
          </p:nvSpPr>
          <p:spPr>
            <a:xfrm>
              <a:off x="0" y="158476"/>
              <a:ext cx="60933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TRYB PODSTAWOWY</a:t>
              </a:r>
              <a:endParaRPr/>
            </a:p>
          </p:txBody>
        </p:sp>
      </p:grpSp>
      <p:sp>
        <p:nvSpPr>
          <p:cNvPr id="239" name="Google Shape;239;p10"/>
          <p:cNvSpPr/>
          <p:nvPr/>
        </p:nvSpPr>
        <p:spPr>
          <a:xfrm>
            <a:off x="612106" y="0"/>
            <a:ext cx="4629150" cy="10287000"/>
          </a:xfrm>
          <a:custGeom>
            <a:rect b="b" l="l" r="r" t="t"/>
            <a:pathLst>
              <a:path extrusionOk="0" h="10287000" w="4629150">
                <a:moveTo>
                  <a:pt x="0" y="0"/>
                </a:moveTo>
                <a:lnTo>
                  <a:pt x="4629150" y="0"/>
                </a:lnTo>
                <a:lnTo>
                  <a:pt x="4629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0"/>
          <p:cNvSpPr txBox="1"/>
          <p:nvPr/>
        </p:nvSpPr>
        <p:spPr>
          <a:xfrm>
            <a:off x="6747263" y="422296"/>
            <a:ext cx="98985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Podstawowe ustawienia do sprawdzenia</a:t>
            </a:r>
            <a:endParaRPr/>
          </a:p>
        </p:txBody>
      </p:sp>
      <p:sp>
        <p:nvSpPr>
          <p:cNvPr id="241" name="Google Shape;241;p10"/>
          <p:cNvSpPr/>
          <p:nvPr/>
        </p:nvSpPr>
        <p:spPr>
          <a:xfrm>
            <a:off x="13297832" y="6063409"/>
            <a:ext cx="4990168" cy="4397585"/>
          </a:xfrm>
          <a:custGeom>
            <a:rect b="b" l="l" r="r" t="t"/>
            <a:pathLst>
              <a:path extrusionOk="0" h="4397585" w="4990168">
                <a:moveTo>
                  <a:pt x="0" y="0"/>
                </a:moveTo>
                <a:lnTo>
                  <a:pt x="4990168" y="0"/>
                </a:lnTo>
                <a:lnTo>
                  <a:pt x="4990168" y="4397586"/>
                </a:lnTo>
                <a:lnTo>
                  <a:pt x="0" y="4397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1"/>
          <p:cNvGrpSpPr/>
          <p:nvPr/>
        </p:nvGrpSpPr>
        <p:grpSpPr>
          <a:xfrm>
            <a:off x="9715931" y="4189871"/>
            <a:ext cx="4828050" cy="620490"/>
            <a:chOff x="0" y="0"/>
            <a:chExt cx="6437400" cy="827320"/>
          </a:xfrm>
        </p:grpSpPr>
        <p:sp>
          <p:nvSpPr>
            <p:cNvPr id="247" name="Google Shape;247;p11"/>
            <p:cNvSpPr/>
            <p:nvPr/>
          </p:nvSpPr>
          <p:spPr>
            <a:xfrm>
              <a:off x="0" y="0"/>
              <a:ext cx="6432680" cy="827320"/>
            </a:xfrm>
            <a:custGeom>
              <a:rect b="b" l="l" r="r" t="t"/>
              <a:pathLst>
                <a:path extrusionOk="0" h="693769" w="5394281">
                  <a:moveTo>
                    <a:pt x="5269821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9821" y="0"/>
                  </a:lnTo>
                  <a:cubicBezTo>
                    <a:pt x="5338401" y="0"/>
                    <a:pt x="5394281" y="55880"/>
                    <a:pt x="5394281" y="124460"/>
                  </a:cubicBezTo>
                  <a:lnTo>
                    <a:pt x="5394281" y="569309"/>
                  </a:lnTo>
                  <a:cubicBezTo>
                    <a:pt x="5394281" y="637889"/>
                    <a:pt x="5338401" y="693769"/>
                    <a:pt x="5269821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1"/>
            <p:cNvSpPr txBox="1"/>
            <p:nvPr/>
          </p:nvSpPr>
          <p:spPr>
            <a:xfrm>
              <a:off x="0" y="158476"/>
              <a:ext cx="64374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CO MOŻNA ZMIENIĆ?</a:t>
              </a:r>
              <a:endParaRPr/>
            </a:p>
          </p:txBody>
        </p:sp>
      </p:grpSp>
      <p:grpSp>
        <p:nvGrpSpPr>
          <p:cNvPr id="249" name="Google Shape;249;p11"/>
          <p:cNvGrpSpPr/>
          <p:nvPr/>
        </p:nvGrpSpPr>
        <p:grpSpPr>
          <a:xfrm>
            <a:off x="10310975" y="3279376"/>
            <a:ext cx="3850875" cy="614778"/>
            <a:chOff x="0" y="0"/>
            <a:chExt cx="5134500" cy="819704"/>
          </a:xfrm>
        </p:grpSpPr>
        <p:sp>
          <p:nvSpPr>
            <p:cNvPr id="250" name="Google Shape;250;p11"/>
            <p:cNvSpPr/>
            <p:nvPr/>
          </p:nvSpPr>
          <p:spPr>
            <a:xfrm>
              <a:off x="0" y="0"/>
              <a:ext cx="5130707" cy="819704"/>
            </a:xfrm>
            <a:custGeom>
              <a:rect b="b" l="l" r="r" t="t"/>
              <a:pathLst>
                <a:path extrusionOk="0" h="687383" w="4302480">
                  <a:moveTo>
                    <a:pt x="4178020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78021" y="0"/>
                  </a:lnTo>
                  <a:cubicBezTo>
                    <a:pt x="4246600" y="0"/>
                    <a:pt x="4302480" y="55880"/>
                    <a:pt x="4302480" y="124460"/>
                  </a:cubicBezTo>
                  <a:lnTo>
                    <a:pt x="4302480" y="562923"/>
                  </a:lnTo>
                  <a:cubicBezTo>
                    <a:pt x="4302480" y="631503"/>
                    <a:pt x="4246600" y="687383"/>
                    <a:pt x="4178021" y="687383"/>
                  </a:cubicBezTo>
                  <a:close/>
                </a:path>
              </a:pathLst>
            </a:custGeom>
            <a:solidFill>
              <a:srgbClr val="FE6D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1"/>
            <p:cNvSpPr txBox="1"/>
            <p:nvPr/>
          </p:nvSpPr>
          <p:spPr>
            <a:xfrm>
              <a:off x="0" y="189012"/>
              <a:ext cx="5134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TRYB PRO/RĘCZNY</a:t>
              </a:r>
              <a:endParaRPr/>
            </a:p>
          </p:txBody>
        </p:sp>
      </p:grpSp>
      <p:grpSp>
        <p:nvGrpSpPr>
          <p:cNvPr id="252" name="Google Shape;252;p11"/>
          <p:cNvGrpSpPr/>
          <p:nvPr/>
        </p:nvGrpSpPr>
        <p:grpSpPr>
          <a:xfrm>
            <a:off x="9032651" y="6035497"/>
            <a:ext cx="2496375" cy="614778"/>
            <a:chOff x="0" y="0"/>
            <a:chExt cx="3328500" cy="819704"/>
          </a:xfrm>
        </p:grpSpPr>
        <p:sp>
          <p:nvSpPr>
            <p:cNvPr id="253" name="Google Shape;253;p11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1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F - </a:t>
              </a:r>
              <a:r>
                <a:rPr lang="en-US" sz="2499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PRZESŁONY</a:t>
              </a:r>
              <a:endParaRPr/>
            </a:p>
          </p:txBody>
        </p:sp>
      </p:grpSp>
      <p:grpSp>
        <p:nvGrpSpPr>
          <p:cNvPr id="255" name="Google Shape;255;p11"/>
          <p:cNvGrpSpPr/>
          <p:nvPr/>
        </p:nvGrpSpPr>
        <p:grpSpPr>
          <a:xfrm>
            <a:off x="8877117" y="6988160"/>
            <a:ext cx="3006000" cy="1023582"/>
            <a:chOff x="0" y="0"/>
            <a:chExt cx="4008000" cy="1364776"/>
          </a:xfrm>
        </p:grpSpPr>
        <p:sp>
          <p:nvSpPr>
            <p:cNvPr id="256" name="Google Shape;256;p11"/>
            <p:cNvSpPr/>
            <p:nvPr/>
          </p:nvSpPr>
          <p:spPr>
            <a:xfrm>
              <a:off x="0" y="0"/>
              <a:ext cx="4005095" cy="1347645"/>
            </a:xfrm>
            <a:custGeom>
              <a:rect b="b" l="l" r="r" t="t"/>
              <a:pathLst>
                <a:path extrusionOk="0" h="1130101" w="3358570">
                  <a:moveTo>
                    <a:pt x="3234110" y="1130100"/>
                  </a:moveTo>
                  <a:lnTo>
                    <a:pt x="124460" y="1130100"/>
                  </a:lnTo>
                  <a:cubicBezTo>
                    <a:pt x="55880" y="1130100"/>
                    <a:pt x="0" y="1074220"/>
                    <a:pt x="0" y="1005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1005641"/>
                  </a:lnTo>
                  <a:cubicBezTo>
                    <a:pt x="3358570" y="1074220"/>
                    <a:pt x="3302690" y="1130101"/>
                    <a:pt x="3234110" y="1130101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1"/>
            <p:cNvSpPr txBox="1"/>
            <p:nvPr/>
          </p:nvSpPr>
          <p:spPr>
            <a:xfrm>
              <a:off x="0" y="158476"/>
              <a:ext cx="4008000" cy="12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S – CZAS NAŚWIETLANIA</a:t>
              </a:r>
              <a:endParaRPr/>
            </a:p>
          </p:txBody>
        </p:sp>
      </p:grpSp>
      <p:grpSp>
        <p:nvGrpSpPr>
          <p:cNvPr id="258" name="Google Shape;258;p11"/>
          <p:cNvGrpSpPr/>
          <p:nvPr/>
        </p:nvGrpSpPr>
        <p:grpSpPr>
          <a:xfrm>
            <a:off x="12945825" y="6065263"/>
            <a:ext cx="2496375" cy="614778"/>
            <a:chOff x="0" y="-198437"/>
            <a:chExt cx="3328500" cy="819704"/>
          </a:xfrm>
        </p:grpSpPr>
        <p:sp>
          <p:nvSpPr>
            <p:cNvPr id="259" name="Google Shape;259;p11"/>
            <p:cNvSpPr/>
            <p:nvPr/>
          </p:nvSpPr>
          <p:spPr>
            <a:xfrm>
              <a:off x="0" y="-198437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1"/>
            <p:cNvSpPr txBox="1"/>
            <p:nvPr/>
          </p:nvSpPr>
          <p:spPr>
            <a:xfrm>
              <a:off x="0" y="-9426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ISO</a:t>
              </a:r>
              <a:endParaRPr/>
            </a:p>
          </p:txBody>
        </p:sp>
      </p:grpSp>
      <p:grpSp>
        <p:nvGrpSpPr>
          <p:cNvPr id="261" name="Google Shape;261;p11"/>
          <p:cNvGrpSpPr/>
          <p:nvPr/>
        </p:nvGrpSpPr>
        <p:grpSpPr>
          <a:xfrm>
            <a:off x="12726116" y="6988160"/>
            <a:ext cx="3006000" cy="1023582"/>
            <a:chOff x="0" y="0"/>
            <a:chExt cx="4008000" cy="1364776"/>
          </a:xfrm>
        </p:grpSpPr>
        <p:sp>
          <p:nvSpPr>
            <p:cNvPr id="262" name="Google Shape;262;p11"/>
            <p:cNvSpPr/>
            <p:nvPr/>
          </p:nvSpPr>
          <p:spPr>
            <a:xfrm>
              <a:off x="0" y="0"/>
              <a:ext cx="4005095" cy="1347645"/>
            </a:xfrm>
            <a:custGeom>
              <a:rect b="b" l="l" r="r" t="t"/>
              <a:pathLst>
                <a:path extrusionOk="0" h="1130101" w="3358570">
                  <a:moveTo>
                    <a:pt x="3234110" y="1130100"/>
                  </a:moveTo>
                  <a:lnTo>
                    <a:pt x="124460" y="1130100"/>
                  </a:lnTo>
                  <a:cubicBezTo>
                    <a:pt x="55880" y="1130100"/>
                    <a:pt x="0" y="1074220"/>
                    <a:pt x="0" y="1005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1005641"/>
                  </a:lnTo>
                  <a:cubicBezTo>
                    <a:pt x="3358570" y="1074220"/>
                    <a:pt x="3302690" y="1130101"/>
                    <a:pt x="3234110" y="1130101"/>
                  </a:cubicBezTo>
                  <a:close/>
                </a:path>
              </a:pathLst>
            </a:custGeom>
            <a:solidFill>
              <a:srgbClr val="287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1"/>
            <p:cNvSpPr txBox="1"/>
            <p:nvPr/>
          </p:nvSpPr>
          <p:spPr>
            <a:xfrm>
              <a:off x="0" y="158476"/>
              <a:ext cx="4008000" cy="12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WB – BALANS BI</a:t>
              </a:r>
              <a:r>
                <a:rPr lang="en-US" sz="2799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ELI</a:t>
              </a:r>
              <a:endParaRPr/>
            </a:p>
          </p:txBody>
        </p:sp>
      </p:grpSp>
      <p:sp>
        <p:nvSpPr>
          <p:cNvPr id="264" name="Google Shape;264;p11"/>
          <p:cNvSpPr/>
          <p:nvPr/>
        </p:nvSpPr>
        <p:spPr>
          <a:xfrm>
            <a:off x="306354" y="0"/>
            <a:ext cx="4734281" cy="10520625"/>
          </a:xfrm>
          <a:custGeom>
            <a:rect b="b" l="l" r="r" t="t"/>
            <a:pathLst>
              <a:path extrusionOk="0" h="10520625" w="4734281">
                <a:moveTo>
                  <a:pt x="0" y="0"/>
                </a:moveTo>
                <a:lnTo>
                  <a:pt x="4734281" y="0"/>
                </a:lnTo>
                <a:lnTo>
                  <a:pt x="4734281" y="10520625"/>
                </a:lnTo>
                <a:lnTo>
                  <a:pt x="0" y="10520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11"/>
          <p:cNvSpPr txBox="1"/>
          <p:nvPr/>
        </p:nvSpPr>
        <p:spPr>
          <a:xfrm>
            <a:off x="6933856" y="549211"/>
            <a:ext cx="98985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Podstawowe ustawienia do sprawdzenia</a:t>
            </a:r>
            <a:endParaRPr/>
          </a:p>
        </p:txBody>
      </p:sp>
      <p:sp>
        <p:nvSpPr>
          <p:cNvPr id="266" name="Google Shape;266;p11"/>
          <p:cNvSpPr/>
          <p:nvPr/>
        </p:nvSpPr>
        <p:spPr>
          <a:xfrm>
            <a:off x="16206802" y="8856921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"/>
          <p:cNvSpPr/>
          <p:nvPr/>
        </p:nvSpPr>
        <p:spPr>
          <a:xfrm>
            <a:off x="16206802" y="8856921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2"/>
          <p:cNvSpPr/>
          <p:nvPr/>
        </p:nvSpPr>
        <p:spPr>
          <a:xfrm>
            <a:off x="0" y="0"/>
            <a:ext cx="5398400" cy="10287000"/>
          </a:xfrm>
          <a:custGeom>
            <a:rect b="b" l="l" r="r" t="t"/>
            <a:pathLst>
              <a:path extrusionOk="0" h="10287000" w="5398400">
                <a:moveTo>
                  <a:pt x="0" y="0"/>
                </a:moveTo>
                <a:lnTo>
                  <a:pt x="5398400" y="0"/>
                </a:lnTo>
                <a:lnTo>
                  <a:pt x="5398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69" l="0" r="0" t="-2479"/>
            </a:stretch>
          </a:blipFill>
          <a:ln>
            <a:noFill/>
          </a:ln>
        </p:spPr>
      </p:sp>
      <p:grpSp>
        <p:nvGrpSpPr>
          <p:cNvPr id="273" name="Google Shape;273;p12"/>
          <p:cNvGrpSpPr/>
          <p:nvPr/>
        </p:nvGrpSpPr>
        <p:grpSpPr>
          <a:xfrm>
            <a:off x="6671749" y="1028700"/>
            <a:ext cx="3006000" cy="620490"/>
            <a:chOff x="0" y="0"/>
            <a:chExt cx="4008000" cy="827320"/>
          </a:xfrm>
        </p:grpSpPr>
        <p:sp>
          <p:nvSpPr>
            <p:cNvPr id="274" name="Google Shape;274;p12"/>
            <p:cNvSpPr/>
            <p:nvPr/>
          </p:nvSpPr>
          <p:spPr>
            <a:xfrm>
              <a:off x="0" y="0"/>
              <a:ext cx="4005095" cy="827320"/>
            </a:xfrm>
            <a:custGeom>
              <a:rect b="b" l="l" r="r" t="t"/>
              <a:pathLst>
                <a:path extrusionOk="0" h="693769" w="3358570">
                  <a:moveTo>
                    <a:pt x="3234110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569309"/>
                  </a:lnTo>
                  <a:cubicBezTo>
                    <a:pt x="3358570" y="637889"/>
                    <a:pt x="3302690" y="693769"/>
                    <a:pt x="3234110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2"/>
            <p:cNvSpPr txBox="1"/>
            <p:nvPr/>
          </p:nvSpPr>
          <p:spPr>
            <a:xfrm>
              <a:off x="0" y="158476"/>
              <a:ext cx="4008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99">
                  <a:solidFill>
                    <a:srgbClr val="FFFFFF"/>
                  </a:solidFill>
                </a:rPr>
                <a:t>PRZESŁONA</a:t>
              </a:r>
              <a:endParaRPr/>
            </a:p>
          </p:txBody>
        </p:sp>
      </p:grpSp>
      <p:grpSp>
        <p:nvGrpSpPr>
          <p:cNvPr id="276" name="Google Shape;276;p12"/>
          <p:cNvGrpSpPr/>
          <p:nvPr/>
        </p:nvGrpSpPr>
        <p:grpSpPr>
          <a:xfrm>
            <a:off x="11507668" y="1077600"/>
            <a:ext cx="5348448" cy="614794"/>
            <a:chOff x="-6162692" y="7617"/>
            <a:chExt cx="8526141" cy="820382"/>
          </a:xfrm>
        </p:grpSpPr>
        <p:sp>
          <p:nvSpPr>
            <p:cNvPr id="277" name="Google Shape;277;p12"/>
            <p:cNvSpPr/>
            <p:nvPr/>
          </p:nvSpPr>
          <p:spPr>
            <a:xfrm>
              <a:off x="-6162692" y="7617"/>
              <a:ext cx="8526141" cy="820382"/>
            </a:xfrm>
            <a:custGeom>
              <a:rect b="b" l="l" r="r" t="t"/>
              <a:pathLst>
                <a:path extrusionOk="0" h="693769" w="4174365">
                  <a:moveTo>
                    <a:pt x="4049905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9905" y="0"/>
                  </a:lnTo>
                  <a:cubicBezTo>
                    <a:pt x="4118485" y="0"/>
                    <a:pt x="4174365" y="55880"/>
                    <a:pt x="4174365" y="124460"/>
                  </a:cubicBezTo>
                  <a:lnTo>
                    <a:pt x="4174365" y="569309"/>
                  </a:lnTo>
                  <a:cubicBezTo>
                    <a:pt x="4174365" y="637889"/>
                    <a:pt x="4118485" y="693769"/>
                    <a:pt x="4049905" y="693769"/>
                  </a:cubicBezTo>
                  <a:close/>
                </a:path>
              </a:pathLst>
            </a:custGeom>
            <a:solidFill>
              <a:srgbClr val="287D7D"/>
            </a:solidFill>
            <a:ln>
              <a:noFill/>
            </a:ln>
          </p:spPr>
          <p:txBody>
            <a:bodyPr anchorCtr="0" anchor="ctr" bIns="76450" lIns="76450" spcFirstLastPara="1" rIns="76450" wrap="square" tIns="764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0"/>
            </a:p>
          </p:txBody>
        </p:sp>
        <p:sp>
          <p:nvSpPr>
            <p:cNvPr id="278" name="Google Shape;278;p12"/>
            <p:cNvSpPr txBox="1"/>
            <p:nvPr/>
          </p:nvSpPr>
          <p:spPr>
            <a:xfrm>
              <a:off x="-5735669" y="79111"/>
              <a:ext cx="8088300" cy="5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3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CZAS </a:t>
              </a:r>
              <a:r>
                <a:rPr b="1" lang="en-US" sz="2835">
                  <a:solidFill>
                    <a:srgbClr val="FFFFFF"/>
                  </a:solidFill>
                </a:rPr>
                <a:t>N</a:t>
              </a:r>
              <a:r>
                <a:rPr b="1" i="0" lang="en-US" sz="283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AŚWIETLANIA</a:t>
              </a:r>
              <a:endParaRPr sz="1666"/>
            </a:p>
          </p:txBody>
        </p:sp>
      </p:grpSp>
      <p:grpSp>
        <p:nvGrpSpPr>
          <p:cNvPr id="279" name="Google Shape;279;p12"/>
          <p:cNvGrpSpPr/>
          <p:nvPr/>
        </p:nvGrpSpPr>
        <p:grpSpPr>
          <a:xfrm>
            <a:off x="6926543" y="5345252"/>
            <a:ext cx="2496375" cy="614778"/>
            <a:chOff x="0" y="0"/>
            <a:chExt cx="3328500" cy="819704"/>
          </a:xfrm>
        </p:grpSpPr>
        <p:sp>
          <p:nvSpPr>
            <p:cNvPr id="280" name="Google Shape;280;p12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2"/>
            <p:cNvSpPr txBox="1"/>
            <p:nvPr/>
          </p:nvSpPr>
          <p:spPr>
            <a:xfrm>
              <a:off x="0" y="189012"/>
              <a:ext cx="33285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ISO</a:t>
              </a:r>
              <a:endParaRPr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282" name="Google Shape;282;p12"/>
          <p:cNvGrpSpPr/>
          <p:nvPr/>
        </p:nvGrpSpPr>
        <p:grpSpPr>
          <a:xfrm>
            <a:off x="12247294" y="6266961"/>
            <a:ext cx="3929662" cy="780328"/>
            <a:chOff x="-2420937" y="0"/>
            <a:chExt cx="4166750" cy="827320"/>
          </a:xfrm>
        </p:grpSpPr>
        <p:sp>
          <p:nvSpPr>
            <p:cNvPr id="283" name="Google Shape;283;p12"/>
            <p:cNvSpPr/>
            <p:nvPr/>
          </p:nvSpPr>
          <p:spPr>
            <a:xfrm>
              <a:off x="-2420937" y="0"/>
              <a:ext cx="4005095" cy="827320"/>
            </a:xfrm>
            <a:custGeom>
              <a:rect b="b" l="l" r="r" t="t"/>
              <a:pathLst>
                <a:path extrusionOk="0" h="693769" w="3358570">
                  <a:moveTo>
                    <a:pt x="3234110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569309"/>
                  </a:lnTo>
                  <a:cubicBezTo>
                    <a:pt x="3358570" y="637889"/>
                    <a:pt x="3302690" y="693769"/>
                    <a:pt x="3234110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114975" lIns="114975" spcFirstLastPara="1" rIns="114975" wrap="square" tIns="114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60"/>
            </a:p>
          </p:txBody>
        </p:sp>
        <p:sp>
          <p:nvSpPr>
            <p:cNvPr id="284" name="Google Shape;284;p12"/>
            <p:cNvSpPr txBox="1"/>
            <p:nvPr/>
          </p:nvSpPr>
          <p:spPr>
            <a:xfrm>
              <a:off x="-2262187" y="158476"/>
              <a:ext cx="4008000" cy="52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1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EKSPOZYC</a:t>
              </a:r>
              <a:r>
                <a:rPr b="1" lang="en-US" sz="3219">
                  <a:solidFill>
                    <a:srgbClr val="FFFFFF"/>
                  </a:solidFill>
                </a:rPr>
                <a:t>JA</a:t>
              </a:r>
              <a:endParaRPr sz="1460"/>
            </a:p>
          </p:txBody>
        </p:sp>
      </p:grpSp>
      <p:sp>
        <p:nvSpPr>
          <p:cNvPr id="285" name="Google Shape;285;p12"/>
          <p:cNvSpPr txBox="1"/>
          <p:nvPr/>
        </p:nvSpPr>
        <p:spPr>
          <a:xfrm>
            <a:off x="6031974" y="2085049"/>
            <a:ext cx="4761900" cy="3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Wszystko </a:t>
            </a:r>
            <a:r>
              <a:rPr lang="en-US" sz="24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uzaleźnione jest od </a:t>
            </a: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 światła i tego, ile dostaje się do obiektywu aparatu. Pomyśl o tym jak o swoim oku – kiedy jest zbyt jasno, twoje oczy zwężają się, aby wpuścić odpowiednią ilość światła</a:t>
            </a:r>
            <a:r>
              <a:rPr lang="en-US" sz="24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3B38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12"/>
          <p:cNvSpPr txBox="1"/>
          <p:nvPr/>
        </p:nvSpPr>
        <p:spPr>
          <a:xfrm>
            <a:off x="11903338" y="2112000"/>
            <a:ext cx="5398500" cy="3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Wszystko zależy od czasu – jak długo oko/obiektyw jest wystawiony na działanie światła. Im dłuższy czas (1</a:t>
            </a:r>
            <a:r>
              <a:rPr lang="en-US" sz="24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16, 1' itp.), tym większe prawdopodobieństwo, że zdjęcie będzie rozmyte.</a:t>
            </a:r>
            <a:endParaRPr sz="1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Aby uzyskać ostre zdjęcia, zawsze ustaw wartość powyżej 1/100.</a:t>
            </a:r>
            <a:endParaRPr sz="1700"/>
          </a:p>
        </p:txBody>
      </p:sp>
      <p:sp>
        <p:nvSpPr>
          <p:cNvPr id="287" name="Google Shape;287;p12"/>
          <p:cNvSpPr txBox="1"/>
          <p:nvPr/>
        </p:nvSpPr>
        <p:spPr>
          <a:xfrm>
            <a:off x="6002200" y="6198325"/>
            <a:ext cx="50766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Jest to czułość na światło – im niższa liczba, tym mniejsza czułość. Jednak zalecana wartość wynosi od 100 do 1600, w zależności od aparatu. Użycie wysokich wartości może spowodować pojawienie się szumu na zdjęciach. Znasz te pchły, które czasami widać na zdjęciach? To właśnie SZUM.</a:t>
            </a:r>
            <a:endParaRPr sz="1700"/>
          </a:p>
        </p:txBody>
      </p:sp>
      <p:sp>
        <p:nvSpPr>
          <p:cNvPr id="288" name="Google Shape;288;p12"/>
          <p:cNvSpPr txBox="1"/>
          <p:nvPr/>
        </p:nvSpPr>
        <p:spPr>
          <a:xfrm>
            <a:off x="12277050" y="7285384"/>
            <a:ext cx="3929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Ekspozycja to światłomierz, który informuje, </a:t>
            </a:r>
            <a:r>
              <a:rPr lang="en-US" sz="24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b="0" i="0" lang="en-US" sz="24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 zdjęcie jest prześwietlone lub niedoświetlone.</a:t>
            </a:r>
            <a:endParaRPr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"/>
          <p:cNvSpPr/>
          <p:nvPr/>
        </p:nvSpPr>
        <p:spPr>
          <a:xfrm>
            <a:off x="2069607" y="0"/>
            <a:ext cx="14148786" cy="10287000"/>
          </a:xfrm>
          <a:custGeom>
            <a:rect b="b" l="l" r="r" t="t"/>
            <a:pathLst>
              <a:path extrusionOk="0" h="10287000" w="14148786">
                <a:moveTo>
                  <a:pt x="0" y="0"/>
                </a:moveTo>
                <a:lnTo>
                  <a:pt x="14148786" y="0"/>
                </a:lnTo>
                <a:lnTo>
                  <a:pt x="141487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/>
          <p:cNvSpPr/>
          <p:nvPr/>
        </p:nvSpPr>
        <p:spPr>
          <a:xfrm flipH="1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299" name="Google Shape;299;p14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0" name="Google Shape;300;p14"/>
          <p:cNvGrpSpPr/>
          <p:nvPr/>
        </p:nvGrpSpPr>
        <p:grpSpPr>
          <a:xfrm>
            <a:off x="649065" y="2587361"/>
            <a:ext cx="7118048" cy="6461944"/>
            <a:chOff x="0" y="0"/>
            <a:chExt cx="1874700" cy="1701900"/>
          </a:xfrm>
        </p:grpSpPr>
        <p:sp>
          <p:nvSpPr>
            <p:cNvPr id="301" name="Google Shape;301;p14"/>
            <p:cNvSpPr/>
            <p:nvPr/>
          </p:nvSpPr>
          <p:spPr>
            <a:xfrm>
              <a:off x="0" y="0"/>
              <a:ext cx="1874635" cy="1701850"/>
            </a:xfrm>
            <a:custGeom>
              <a:rect b="b" l="l" r="r" t="t"/>
              <a:pathLst>
                <a:path extrusionOk="0"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4"/>
            <p:cNvSpPr txBox="1"/>
            <p:nvPr/>
          </p:nvSpPr>
          <p:spPr>
            <a:xfrm>
              <a:off x="0" y="0"/>
              <a:ext cx="1874700" cy="17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14"/>
          <p:cNvSpPr txBox="1"/>
          <p:nvPr/>
        </p:nvSpPr>
        <p:spPr>
          <a:xfrm>
            <a:off x="1110249" y="4947625"/>
            <a:ext cx="6486000" cy="3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Weźcie swoje telefony i zapoznajcie się ze wszystkimi trybami i ustawieniami aparatu, zarówno dla zdjęć, jak i filmów.</a:t>
            </a:r>
            <a:endParaRPr sz="15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Zrób kilka zdjęć, żebyśmy mogli je porównać.</a:t>
            </a:r>
            <a:endParaRPr sz="1500"/>
          </a:p>
        </p:txBody>
      </p:sp>
      <p:sp>
        <p:nvSpPr>
          <p:cNvPr id="304" name="Google Shape;304;p14"/>
          <p:cNvSpPr txBox="1"/>
          <p:nvPr/>
        </p:nvSpPr>
        <p:spPr>
          <a:xfrm>
            <a:off x="1110239" y="3068750"/>
            <a:ext cx="5831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ZADANIE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A45E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10" name="Google Shape;310;p15"/>
          <p:cNvCxnSpPr/>
          <p:nvPr/>
        </p:nvCxnSpPr>
        <p:spPr>
          <a:xfrm>
            <a:off x="-259642" y="3691877"/>
            <a:ext cx="8472300" cy="0"/>
          </a:xfrm>
          <a:prstGeom prst="straightConnector1">
            <a:avLst/>
          </a:prstGeom>
          <a:noFill/>
          <a:ln cap="rnd" cmpd="sng" w="57150">
            <a:solidFill>
              <a:srgbClr val="227C9D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11" name="Google Shape;311;p15"/>
          <p:cNvSpPr/>
          <p:nvPr/>
        </p:nvSpPr>
        <p:spPr>
          <a:xfrm>
            <a:off x="9233300" y="458400"/>
            <a:ext cx="8943930" cy="9346810"/>
          </a:xfrm>
          <a:custGeom>
            <a:rect b="b" l="l" r="r" t="t"/>
            <a:pathLst>
              <a:path extrusionOk="0" h="6446076" w="6446076">
                <a:moveTo>
                  <a:pt x="2100046" y="247180"/>
                </a:moveTo>
                <a:cubicBezTo>
                  <a:pt x="2245233" y="65951"/>
                  <a:pt x="2491308" y="0"/>
                  <a:pt x="2707665" y="84366"/>
                </a:cubicBezTo>
                <a:lnTo>
                  <a:pt x="3030042" y="210083"/>
                </a:lnTo>
                <a:cubicBezTo>
                  <a:pt x="3154159" y="258482"/>
                  <a:pt x="3291929" y="258482"/>
                  <a:pt x="3416046" y="210083"/>
                </a:cubicBezTo>
                <a:lnTo>
                  <a:pt x="3738423" y="84366"/>
                </a:lnTo>
                <a:cubicBezTo>
                  <a:pt x="3954780" y="0"/>
                  <a:pt x="4200855" y="65951"/>
                  <a:pt x="4346041" y="247180"/>
                </a:cubicBezTo>
                <a:lnTo>
                  <a:pt x="4562373" y="517233"/>
                </a:lnTo>
                <a:cubicBezTo>
                  <a:pt x="4645668" y="621206"/>
                  <a:pt x="4764984" y="690090"/>
                  <a:pt x="4896676" y="710234"/>
                </a:cubicBezTo>
                <a:lnTo>
                  <a:pt x="5238712" y="762558"/>
                </a:lnTo>
                <a:cubicBezTo>
                  <a:pt x="5468264" y="797674"/>
                  <a:pt x="5648414" y="977823"/>
                  <a:pt x="5683517" y="1207376"/>
                </a:cubicBezTo>
                <a:lnTo>
                  <a:pt x="5735841" y="1549412"/>
                </a:lnTo>
                <a:cubicBezTo>
                  <a:pt x="5755983" y="1681101"/>
                  <a:pt x="5824869" y="1800414"/>
                  <a:pt x="5928842" y="1883702"/>
                </a:cubicBezTo>
                <a:lnTo>
                  <a:pt x="6198895" y="2100033"/>
                </a:lnTo>
                <a:cubicBezTo>
                  <a:pt x="6380137" y="2245220"/>
                  <a:pt x="6446076" y="2491308"/>
                  <a:pt x="6361709" y="2707652"/>
                </a:cubicBezTo>
                <a:lnTo>
                  <a:pt x="6236005" y="3030029"/>
                </a:lnTo>
                <a:cubicBezTo>
                  <a:pt x="6187605" y="3154150"/>
                  <a:pt x="6187605" y="3291925"/>
                  <a:pt x="6236005" y="3416046"/>
                </a:cubicBezTo>
                <a:lnTo>
                  <a:pt x="6361709" y="3738423"/>
                </a:lnTo>
                <a:cubicBezTo>
                  <a:pt x="6446076" y="3954780"/>
                  <a:pt x="6380137" y="4200855"/>
                  <a:pt x="6198895" y="4346041"/>
                </a:cubicBezTo>
                <a:lnTo>
                  <a:pt x="5928842" y="4562373"/>
                </a:lnTo>
                <a:cubicBezTo>
                  <a:pt x="5824869" y="4645661"/>
                  <a:pt x="5755983" y="4764974"/>
                  <a:pt x="5735841" y="4896662"/>
                </a:cubicBezTo>
                <a:lnTo>
                  <a:pt x="5683517" y="5238699"/>
                </a:lnTo>
                <a:cubicBezTo>
                  <a:pt x="5648401" y="5468252"/>
                  <a:pt x="5468264" y="5648401"/>
                  <a:pt x="5238712" y="5683516"/>
                </a:cubicBezTo>
                <a:lnTo>
                  <a:pt x="4896663" y="5735840"/>
                </a:lnTo>
                <a:cubicBezTo>
                  <a:pt x="4764975" y="5755985"/>
                  <a:pt x="4645663" y="5824870"/>
                  <a:pt x="4562373" y="5928842"/>
                </a:cubicBezTo>
                <a:lnTo>
                  <a:pt x="4346041" y="6198895"/>
                </a:lnTo>
                <a:cubicBezTo>
                  <a:pt x="4200855" y="6380137"/>
                  <a:pt x="3954780" y="6446075"/>
                  <a:pt x="3738423" y="6361709"/>
                </a:cubicBezTo>
                <a:lnTo>
                  <a:pt x="3416046" y="6235992"/>
                </a:lnTo>
                <a:cubicBezTo>
                  <a:pt x="3291929" y="6187593"/>
                  <a:pt x="3154159" y="6187593"/>
                  <a:pt x="3030042" y="6235992"/>
                </a:cubicBezTo>
                <a:lnTo>
                  <a:pt x="2707665" y="6361709"/>
                </a:lnTo>
                <a:cubicBezTo>
                  <a:pt x="2491308" y="6446075"/>
                  <a:pt x="2245233" y="6380137"/>
                  <a:pt x="2100046" y="6198895"/>
                </a:cubicBezTo>
                <a:lnTo>
                  <a:pt x="1883715" y="5928842"/>
                </a:lnTo>
                <a:cubicBezTo>
                  <a:pt x="1800425" y="5824870"/>
                  <a:pt x="1681113" y="5755985"/>
                  <a:pt x="1549425" y="5735840"/>
                </a:cubicBezTo>
                <a:lnTo>
                  <a:pt x="1207376" y="5683516"/>
                </a:lnTo>
                <a:cubicBezTo>
                  <a:pt x="977824" y="5648401"/>
                  <a:pt x="797674" y="5468252"/>
                  <a:pt x="762571" y="5238699"/>
                </a:cubicBezTo>
                <a:lnTo>
                  <a:pt x="710247" y="4896662"/>
                </a:lnTo>
                <a:cubicBezTo>
                  <a:pt x="690104" y="4764975"/>
                  <a:pt x="621219" y="4645662"/>
                  <a:pt x="517245" y="4562373"/>
                </a:cubicBezTo>
                <a:lnTo>
                  <a:pt x="247180" y="4346041"/>
                </a:lnTo>
                <a:cubicBezTo>
                  <a:pt x="65951" y="4200855"/>
                  <a:pt x="13" y="3954780"/>
                  <a:pt x="84366" y="3738422"/>
                </a:cubicBezTo>
                <a:lnTo>
                  <a:pt x="210071" y="3416045"/>
                </a:lnTo>
                <a:cubicBezTo>
                  <a:pt x="258469" y="3291924"/>
                  <a:pt x="258469" y="3154150"/>
                  <a:pt x="210071" y="3030029"/>
                </a:cubicBezTo>
                <a:lnTo>
                  <a:pt x="84366" y="2707652"/>
                </a:lnTo>
                <a:cubicBezTo>
                  <a:pt x="0" y="2491308"/>
                  <a:pt x="65938" y="2245220"/>
                  <a:pt x="247180" y="2100033"/>
                </a:cubicBezTo>
                <a:lnTo>
                  <a:pt x="517233" y="1883702"/>
                </a:lnTo>
                <a:cubicBezTo>
                  <a:pt x="621206" y="1800413"/>
                  <a:pt x="690091" y="1681100"/>
                  <a:pt x="710235" y="1549412"/>
                </a:cubicBezTo>
                <a:lnTo>
                  <a:pt x="762559" y="1207376"/>
                </a:lnTo>
                <a:cubicBezTo>
                  <a:pt x="797661" y="977823"/>
                  <a:pt x="977811" y="797674"/>
                  <a:pt x="1207363" y="762558"/>
                </a:cubicBezTo>
                <a:lnTo>
                  <a:pt x="1549413" y="710234"/>
                </a:lnTo>
                <a:cubicBezTo>
                  <a:pt x="1681100" y="690089"/>
                  <a:pt x="1800412" y="621204"/>
                  <a:pt x="1883702" y="517232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5"/>
          <p:cNvSpPr txBox="1"/>
          <p:nvPr/>
        </p:nvSpPr>
        <p:spPr>
          <a:xfrm>
            <a:off x="278444" y="2711657"/>
            <a:ext cx="8170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ZASADY KOMPOZYCJI</a:t>
            </a:r>
            <a:endParaRPr/>
          </a:p>
        </p:txBody>
      </p:sp>
      <p:sp>
        <p:nvSpPr>
          <p:cNvPr id="313" name="Google Shape;313;p15"/>
          <p:cNvSpPr txBox="1"/>
          <p:nvPr/>
        </p:nvSpPr>
        <p:spPr>
          <a:xfrm>
            <a:off x="597251" y="4162174"/>
            <a:ext cx="9141600" cy="53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ZASADA T</a:t>
            </a:r>
            <a:r>
              <a:rPr b="1" lang="en-US" sz="3000">
                <a:solidFill>
                  <a:srgbClr val="FFFFFF"/>
                </a:solidFill>
              </a:rPr>
              <a:t>RÓJPODZIAŁU</a:t>
            </a: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/ ZŁOTA ZASADA</a:t>
            </a:r>
            <a:endParaRPr sz="18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SYM</a:t>
            </a:r>
            <a:r>
              <a:rPr b="1" lang="en-US" sz="3000">
                <a:solidFill>
                  <a:srgbClr val="FFFFFF"/>
                </a:solidFill>
              </a:rPr>
              <a:t>E</a:t>
            </a: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</a:t>
            </a:r>
            <a:r>
              <a:rPr b="1" lang="en-US" sz="3000">
                <a:solidFill>
                  <a:srgbClr val="FFFFFF"/>
                </a:solidFill>
              </a:rPr>
              <a:t>IA</a:t>
            </a:r>
            <a:endParaRPr sz="18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POZYCJA OCZU</a:t>
            </a:r>
            <a:endParaRPr sz="18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LINIE PROWADZĄCE</a:t>
            </a:r>
            <a:endParaRPr sz="18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WYPEŁNIANIE RAMY</a:t>
            </a:r>
            <a:endParaRPr sz="18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PRZESTRZEŃ NEGATYWNA</a:t>
            </a:r>
            <a:endParaRPr sz="18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WZÓR</a:t>
            </a:r>
            <a:endParaRPr sz="18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b="1" lang="en-US" sz="3000">
                <a:solidFill>
                  <a:srgbClr val="FFFFFF"/>
                </a:solidFill>
              </a:rPr>
              <a:t>OBIEKT</a:t>
            </a: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NA PIERWSZYM PLANIE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16"/>
          <p:cNvSpPr txBox="1"/>
          <p:nvPr/>
        </p:nvSpPr>
        <p:spPr>
          <a:xfrm>
            <a:off x="278444" y="2711657"/>
            <a:ext cx="5014800" cy="25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ZASADA</a:t>
            </a:r>
            <a:endParaRPr/>
          </a:p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TRZECIE MIEJSCE</a:t>
            </a:r>
            <a:endParaRPr/>
          </a:p>
        </p:txBody>
      </p:sp>
      <p:sp>
        <p:nvSpPr>
          <p:cNvPr id="320" name="Google Shape;320;p16"/>
          <p:cNvSpPr/>
          <p:nvPr/>
        </p:nvSpPr>
        <p:spPr>
          <a:xfrm>
            <a:off x="5430483" y="1028700"/>
            <a:ext cx="12518596" cy="8356163"/>
          </a:xfrm>
          <a:custGeom>
            <a:rect b="b" l="l" r="r" t="t"/>
            <a:pathLst>
              <a:path extrusionOk="0" h="8356163" w="12518596">
                <a:moveTo>
                  <a:pt x="0" y="0"/>
                </a:moveTo>
                <a:lnTo>
                  <a:pt x="12518596" y="0"/>
                </a:lnTo>
                <a:lnTo>
                  <a:pt x="12518596" y="8356163"/>
                </a:lnTo>
                <a:lnTo>
                  <a:pt x="0" y="8356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16"/>
          <p:cNvSpPr/>
          <p:nvPr/>
        </p:nvSpPr>
        <p:spPr>
          <a:xfrm flipH="1" rot="9680315">
            <a:off x="2444124" y="5261536"/>
            <a:ext cx="2110056" cy="2702313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669" l="0" r="0" t="-8658"/>
            </a:stretch>
          </a:blipFill>
          <a:ln>
            <a:noFill/>
          </a:ln>
        </p:spPr>
      </p:sp>
      <p:grpSp>
        <p:nvGrpSpPr>
          <p:cNvPr id="327" name="Google Shape;327;p17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328" name="Google Shape;328;p17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29" name="Google Shape;329;p17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17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17"/>
          <p:cNvSpPr txBox="1"/>
          <p:nvPr/>
        </p:nvSpPr>
        <p:spPr>
          <a:xfrm rot="-5400000">
            <a:off x="-756828" y="5524200"/>
            <a:ext cx="56151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ZASADA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lang="en-US" sz="5600">
                <a:solidFill>
                  <a:srgbClr val="7C0086"/>
                </a:solidFill>
              </a:rPr>
              <a:t>RÓJPODZIAŁU</a:t>
            </a:r>
            <a:endParaRPr/>
          </a:p>
        </p:txBody>
      </p:sp>
      <p:sp>
        <p:nvSpPr>
          <p:cNvPr id="332" name="Google Shape;332;p17"/>
          <p:cNvSpPr txBox="1"/>
          <p:nvPr/>
        </p:nvSpPr>
        <p:spPr>
          <a:xfrm>
            <a:off x="13171507" y="9875485"/>
            <a:ext cx="4955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Zdjęcie pochodzi ze strony https://sunsetshutterbug.com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/>
          <p:nvPr/>
        </p:nvSpPr>
        <p:spPr>
          <a:xfrm>
            <a:off x="7220241" y="0"/>
            <a:ext cx="6853714" cy="10287000"/>
          </a:xfrm>
          <a:custGeom>
            <a:rect b="b" l="l" r="r" t="t"/>
            <a:pathLst>
              <a:path extrusionOk="0" h="10287000" w="6853714">
                <a:moveTo>
                  <a:pt x="0" y="0"/>
                </a:moveTo>
                <a:lnTo>
                  <a:pt x="6853713" y="0"/>
                </a:lnTo>
                <a:lnTo>
                  <a:pt x="68537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8" name="Google Shape;338;p18"/>
          <p:cNvGrpSpPr/>
          <p:nvPr/>
        </p:nvGrpSpPr>
        <p:grpSpPr>
          <a:xfrm>
            <a:off x="-42487" y="0"/>
            <a:ext cx="3367578" cy="10400160"/>
            <a:chOff x="0" y="0"/>
            <a:chExt cx="886934" cy="2739137"/>
          </a:xfrm>
        </p:grpSpPr>
        <p:sp>
          <p:nvSpPr>
            <p:cNvPr id="339" name="Google Shape;339;p18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40" name="Google Shape;340;p18"/>
            <p:cNvSpPr txBox="1"/>
            <p:nvPr/>
          </p:nvSpPr>
          <p:spPr>
            <a:xfrm>
              <a:off x="0" y="0"/>
              <a:ext cx="886934" cy="2739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18"/>
          <p:cNvSpPr txBox="1"/>
          <p:nvPr/>
        </p:nvSpPr>
        <p:spPr>
          <a:xfrm>
            <a:off x="14687259" y="9549765"/>
            <a:ext cx="3404623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Photo by</a:t>
            </a:r>
            <a:r>
              <a:rPr b="1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0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micheile henderson</a:t>
            </a:r>
            <a:r>
              <a:rPr b="1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 </a:t>
            </a:r>
            <a:r>
              <a:rPr b="0" i="0" lang="en-US" sz="20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342" name="Google Shape;342;p18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18"/>
          <p:cNvSpPr txBox="1"/>
          <p:nvPr/>
        </p:nvSpPr>
        <p:spPr>
          <a:xfrm rot="-5400000">
            <a:off x="-756828" y="5524200"/>
            <a:ext cx="56151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ZASADA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lang="en-US" sz="5600">
                <a:solidFill>
                  <a:srgbClr val="7C0086"/>
                </a:solidFill>
              </a:rPr>
              <a:t>RÓJPODZIAŁU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9"/>
          <p:cNvGrpSpPr/>
          <p:nvPr/>
        </p:nvGrpSpPr>
        <p:grpSpPr>
          <a:xfrm>
            <a:off x="-42487" y="0"/>
            <a:ext cx="3367578" cy="10400160"/>
            <a:chOff x="0" y="0"/>
            <a:chExt cx="886934" cy="2739137"/>
          </a:xfrm>
        </p:grpSpPr>
        <p:sp>
          <p:nvSpPr>
            <p:cNvPr id="349" name="Google Shape;349;p19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50" name="Google Shape;350;p19"/>
            <p:cNvSpPr txBox="1"/>
            <p:nvPr/>
          </p:nvSpPr>
          <p:spPr>
            <a:xfrm>
              <a:off x="0" y="0"/>
              <a:ext cx="886934" cy="2739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p19"/>
          <p:cNvSpPr txBox="1"/>
          <p:nvPr/>
        </p:nvSpPr>
        <p:spPr>
          <a:xfrm>
            <a:off x="15117426" y="9549765"/>
            <a:ext cx="3170574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Photo by </a:t>
            </a:r>
            <a:r>
              <a:rPr b="1" i="0" lang="en-US" sz="20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Pedro Domingos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on </a:t>
            </a:r>
            <a:r>
              <a:rPr b="1" i="0" lang="en-US" sz="20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352" name="Google Shape;352;p19"/>
          <p:cNvSpPr txBox="1"/>
          <p:nvPr/>
        </p:nvSpPr>
        <p:spPr>
          <a:xfrm rot="-5400000">
            <a:off x="-519133" y="6319950"/>
            <a:ext cx="5014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7C0086"/>
                </a:solidFill>
              </a:rPr>
              <a:t>SYMETRIA</a:t>
            </a:r>
            <a:endParaRPr/>
          </a:p>
        </p:txBody>
      </p:sp>
      <p:sp>
        <p:nvSpPr>
          <p:cNvPr id="353" name="Google Shape;353;p19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19"/>
          <p:cNvSpPr/>
          <p:nvPr/>
        </p:nvSpPr>
        <p:spPr>
          <a:xfrm>
            <a:off x="6699088" y="0"/>
            <a:ext cx="8229600" cy="10287000"/>
          </a:xfrm>
          <a:custGeom>
            <a:rect b="b" l="l" r="r" t="t"/>
            <a:pathLst>
              <a:path extrusionOk="0" h="10287000" w="82296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8500018" y="4822316"/>
            <a:ext cx="11541125" cy="11541080"/>
          </a:xfrm>
          <a:custGeom>
            <a:rect b="b" l="l" r="r" t="t"/>
            <a:pathLst>
              <a:path extrusionOk="0" h="6349975" w="635000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5048" r="-2503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6" name="Google Shape;96;p2"/>
          <p:cNvGrpSpPr/>
          <p:nvPr/>
        </p:nvGrpSpPr>
        <p:grpSpPr>
          <a:xfrm rot="10800000">
            <a:off x="156639" y="4206484"/>
            <a:ext cx="9357752" cy="1231654"/>
            <a:chOff x="0" y="0"/>
            <a:chExt cx="2464577" cy="324384"/>
          </a:xfrm>
        </p:grpSpPr>
        <p:sp>
          <p:nvSpPr>
            <p:cNvPr id="97" name="Google Shape;97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10800000">
            <a:off x="105442" y="5560298"/>
            <a:ext cx="9357752" cy="1231654"/>
            <a:chOff x="0" y="0"/>
            <a:chExt cx="2464577" cy="324384"/>
          </a:xfrm>
        </p:grpSpPr>
        <p:sp>
          <p:nvSpPr>
            <p:cNvPr id="100" name="Google Shape;100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10800000">
            <a:off x="105442" y="6915767"/>
            <a:ext cx="9357752" cy="1231654"/>
            <a:chOff x="0" y="0"/>
            <a:chExt cx="2464577" cy="324384"/>
          </a:xfrm>
        </p:grpSpPr>
        <p:sp>
          <p:nvSpPr>
            <p:cNvPr id="103" name="Google Shape;103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2"/>
          <p:cNvGrpSpPr/>
          <p:nvPr/>
        </p:nvGrpSpPr>
        <p:grpSpPr>
          <a:xfrm rot="10800000">
            <a:off x="105442" y="8271237"/>
            <a:ext cx="9357752" cy="1231654"/>
            <a:chOff x="0" y="0"/>
            <a:chExt cx="2464577" cy="324384"/>
          </a:xfrm>
        </p:grpSpPr>
        <p:sp>
          <p:nvSpPr>
            <p:cNvPr id="106" name="Google Shape;106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65837" y="4327810"/>
            <a:ext cx="8719214" cy="1118156"/>
            <a:chOff x="0" y="-104775"/>
            <a:chExt cx="11625619" cy="1490875"/>
          </a:xfrm>
        </p:grpSpPr>
        <p:sp>
          <p:nvSpPr>
            <p:cNvPr id="109" name="Google Shape;109;p2"/>
            <p:cNvSpPr txBox="1"/>
            <p:nvPr/>
          </p:nvSpPr>
          <p:spPr>
            <a:xfrm>
              <a:off x="3195619" y="-36200"/>
              <a:ext cx="8430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Znaczenie wizualnego przekazywania historii podczas tworzenia treści w mediach społecznościowych</a:t>
              </a:r>
              <a:endParaRPr/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465837" y="5723007"/>
            <a:ext cx="8719214" cy="846675"/>
            <a:chOff x="0" y="-104775"/>
            <a:chExt cx="11625619" cy="1128900"/>
          </a:xfrm>
        </p:grpSpPr>
        <p:sp>
          <p:nvSpPr>
            <p:cNvPr id="112" name="Google Shape;112;p2"/>
            <p:cNvSpPr txBox="1"/>
            <p:nvPr/>
          </p:nvSpPr>
          <p:spPr>
            <a:xfrm>
              <a:off x="3195619" y="56727"/>
              <a:ext cx="84300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Podstawowe techniki fotografowania i filmowania przy użyciu smartfonów</a:t>
              </a:r>
              <a:endParaRPr/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grpSp>
        <p:nvGrpSpPr>
          <p:cNvPr id="114" name="Google Shape;114;p2"/>
          <p:cNvGrpSpPr/>
          <p:nvPr/>
        </p:nvGrpSpPr>
        <p:grpSpPr>
          <a:xfrm>
            <a:off x="424698" y="6965743"/>
            <a:ext cx="8719214" cy="1187852"/>
            <a:chOff x="0" y="-104775"/>
            <a:chExt cx="11625619" cy="1583802"/>
          </a:xfrm>
        </p:grpSpPr>
        <p:sp>
          <p:nvSpPr>
            <p:cNvPr id="115" name="Google Shape;115;p2"/>
            <p:cNvSpPr txBox="1"/>
            <p:nvPr/>
          </p:nvSpPr>
          <p:spPr>
            <a:xfrm>
              <a:off x="3195619" y="56727"/>
              <a:ext cx="8430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Podstawowe techniki kompozycji, oświetlenia i nagrywania dźwięku służące do tworzenia wysokiej jakości treści</a:t>
              </a: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424698" y="8392563"/>
            <a:ext cx="8719214" cy="846675"/>
            <a:chOff x="0" y="-104775"/>
            <a:chExt cx="11625619" cy="1128900"/>
          </a:xfrm>
        </p:grpSpPr>
        <p:sp>
          <p:nvSpPr>
            <p:cNvPr id="118" name="Google Shape;118;p2"/>
            <p:cNvSpPr txBox="1"/>
            <p:nvPr/>
          </p:nvSpPr>
          <p:spPr>
            <a:xfrm>
              <a:off x="3195619" y="304377"/>
              <a:ext cx="843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1D1D1F"/>
                  </a:solidFill>
                </a:rPr>
                <a:t>Tworzenie</a:t>
              </a: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 strategi</a:t>
              </a:r>
              <a:r>
                <a:rPr lang="en-US" sz="2100">
                  <a:solidFill>
                    <a:srgbClr val="1D1D1F"/>
                  </a:solidFill>
                </a:rPr>
                <a:t>i</a:t>
              </a: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 treści</a:t>
              </a:r>
              <a:endParaRPr/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/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1814859" y="4600885"/>
            <a:ext cx="512796" cy="442869"/>
            <a:chOff x="0" y="0"/>
            <a:chExt cx="812800" cy="701964"/>
          </a:xfrm>
        </p:grpSpPr>
        <p:sp>
          <p:nvSpPr>
            <p:cNvPr id="121" name="Google Shape;121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22" name="Google Shape;122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"/>
          <p:cNvGrpSpPr/>
          <p:nvPr/>
        </p:nvGrpSpPr>
        <p:grpSpPr>
          <a:xfrm>
            <a:off x="1814859" y="5996082"/>
            <a:ext cx="512796" cy="442869"/>
            <a:chOff x="0" y="0"/>
            <a:chExt cx="812800" cy="701964"/>
          </a:xfrm>
        </p:grpSpPr>
        <p:sp>
          <p:nvSpPr>
            <p:cNvPr id="124" name="Google Shape;124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25" name="Google Shape;125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1814859" y="7310168"/>
            <a:ext cx="512796" cy="442869"/>
            <a:chOff x="0" y="0"/>
            <a:chExt cx="812800" cy="701964"/>
          </a:xfrm>
        </p:grpSpPr>
        <p:sp>
          <p:nvSpPr>
            <p:cNvPr id="127" name="Google Shape;127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28" name="Google Shape;128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1814859" y="8709397"/>
            <a:ext cx="512796" cy="442869"/>
            <a:chOff x="0" y="0"/>
            <a:chExt cx="812800" cy="701964"/>
          </a:xfrm>
        </p:grpSpPr>
        <p:sp>
          <p:nvSpPr>
            <p:cNvPr id="130" name="Google Shape;130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31" name="Google Shape;131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2"/>
          <p:cNvSpPr txBox="1"/>
          <p:nvPr/>
        </p:nvSpPr>
        <p:spPr>
          <a:xfrm>
            <a:off x="268919" y="2123364"/>
            <a:ext cx="7227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 TYM WARSZTATACH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7C0086"/>
                </a:solidFill>
              </a:rPr>
              <a:t> POZNASZ: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20"/>
          <p:cNvGrpSpPr/>
          <p:nvPr/>
        </p:nvGrpSpPr>
        <p:grpSpPr>
          <a:xfrm>
            <a:off x="-42487" y="20492"/>
            <a:ext cx="3367600" cy="10400229"/>
            <a:chOff x="0" y="0"/>
            <a:chExt cx="886934" cy="2739137"/>
          </a:xfrm>
        </p:grpSpPr>
        <p:sp>
          <p:nvSpPr>
            <p:cNvPr id="360" name="Google Shape;360;p20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61" name="Google Shape;361;p20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0"/>
          <p:cNvSpPr/>
          <p:nvPr/>
        </p:nvSpPr>
        <p:spPr>
          <a:xfrm>
            <a:off x="268919" y="250974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0"/>
          <p:cNvSpPr txBox="1"/>
          <p:nvPr/>
        </p:nvSpPr>
        <p:spPr>
          <a:xfrm rot="-5400000">
            <a:off x="-901899" y="5478392"/>
            <a:ext cx="50148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POZYCJA OCZU  LEWA  DO PRAWEJ</a:t>
            </a:r>
            <a:endParaRPr/>
          </a:p>
        </p:txBody>
      </p:sp>
      <p:sp>
        <p:nvSpPr>
          <p:cNvPr id="364" name="Google Shape;364;p20"/>
          <p:cNvSpPr/>
          <p:nvPr/>
        </p:nvSpPr>
        <p:spPr>
          <a:xfrm>
            <a:off x="3325091" y="20492"/>
            <a:ext cx="14962909" cy="10287000"/>
          </a:xfrm>
          <a:custGeom>
            <a:rect b="b" l="l" r="r" t="t"/>
            <a:pathLst>
              <a:path extrusionOk="0" h="10287000" w="14962909">
                <a:moveTo>
                  <a:pt x="0" y="0"/>
                </a:moveTo>
                <a:lnTo>
                  <a:pt x="14962909" y="0"/>
                </a:lnTo>
                <a:lnTo>
                  <a:pt x="14962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79" l="-23999" r="-8149" t="0"/>
            </a:stretch>
          </a:blipFill>
          <a:ln cap="sq" cmpd="sng" w="1047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21"/>
          <p:cNvGrpSpPr/>
          <p:nvPr/>
        </p:nvGrpSpPr>
        <p:grpSpPr>
          <a:xfrm>
            <a:off x="-42487" y="20492"/>
            <a:ext cx="3367600" cy="10400229"/>
            <a:chOff x="0" y="0"/>
            <a:chExt cx="886934" cy="2739137"/>
          </a:xfrm>
        </p:grpSpPr>
        <p:sp>
          <p:nvSpPr>
            <p:cNvPr id="370" name="Google Shape;370;p21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71" name="Google Shape;371;p21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21"/>
          <p:cNvSpPr/>
          <p:nvPr/>
        </p:nvSpPr>
        <p:spPr>
          <a:xfrm>
            <a:off x="268919" y="250974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1"/>
          <p:cNvSpPr txBox="1"/>
          <p:nvPr/>
        </p:nvSpPr>
        <p:spPr>
          <a:xfrm rot="-5400000">
            <a:off x="-1022223" y="5844842"/>
            <a:ext cx="50148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WIODĄC</a:t>
            </a:r>
            <a:r>
              <a:rPr b="1" lang="en-US" sz="5600">
                <a:solidFill>
                  <a:srgbClr val="7C0086"/>
                </a:solidFill>
              </a:rPr>
              <a:t>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LINIE</a:t>
            </a: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3325091" y="20492"/>
            <a:ext cx="14962909" cy="10287000"/>
          </a:xfrm>
          <a:custGeom>
            <a:rect b="b" l="l" r="r" t="t"/>
            <a:pathLst>
              <a:path extrusionOk="0" h="10287000" w="14962909">
                <a:moveTo>
                  <a:pt x="0" y="0"/>
                </a:moveTo>
                <a:lnTo>
                  <a:pt x="14962909" y="0"/>
                </a:lnTo>
                <a:lnTo>
                  <a:pt x="14962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89" r="-1599" t="0"/>
            </a:stretch>
          </a:blipFill>
          <a:ln cap="sq" cmpd="sng" w="114300">
            <a:solidFill>
              <a:srgbClr val="89829B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22"/>
          <p:cNvGrpSpPr/>
          <p:nvPr/>
        </p:nvGrpSpPr>
        <p:grpSpPr>
          <a:xfrm>
            <a:off x="-42487" y="0"/>
            <a:ext cx="3367578" cy="10400160"/>
            <a:chOff x="0" y="0"/>
            <a:chExt cx="886934" cy="2739137"/>
          </a:xfrm>
        </p:grpSpPr>
        <p:sp>
          <p:nvSpPr>
            <p:cNvPr id="380" name="Google Shape;380;p22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81" name="Google Shape;381;p22"/>
            <p:cNvSpPr txBox="1"/>
            <p:nvPr/>
          </p:nvSpPr>
          <p:spPr>
            <a:xfrm>
              <a:off x="0" y="0"/>
              <a:ext cx="886934" cy="2739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2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22"/>
          <p:cNvSpPr/>
          <p:nvPr/>
        </p:nvSpPr>
        <p:spPr>
          <a:xfrm>
            <a:off x="3325091" y="0"/>
            <a:ext cx="14962909" cy="10287000"/>
          </a:xfrm>
          <a:custGeom>
            <a:rect b="b" l="l" r="r" t="t"/>
            <a:pathLst>
              <a:path extrusionOk="0" h="10287000" w="14962909">
                <a:moveTo>
                  <a:pt x="0" y="0"/>
                </a:moveTo>
                <a:lnTo>
                  <a:pt x="14962909" y="0"/>
                </a:lnTo>
                <a:lnTo>
                  <a:pt x="14962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74" r="-1572" t="0"/>
            </a:stretch>
          </a:blipFill>
          <a:ln cap="sq" cmpd="sng" w="114300">
            <a:solidFill>
              <a:srgbClr val="BCBDB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4" name="Google Shape;384;p22"/>
          <p:cNvSpPr txBox="1"/>
          <p:nvPr/>
        </p:nvSpPr>
        <p:spPr>
          <a:xfrm>
            <a:off x="3556015" y="386992"/>
            <a:ext cx="4676477" cy="2825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Photo by </a:t>
            </a:r>
            <a:r>
              <a:rPr b="0" i="0" lang="en-US" sz="1999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Vladimir Kudinov</a:t>
            </a:r>
            <a:r>
              <a:rPr b="0" i="0" lang="en-US" sz="1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on </a:t>
            </a:r>
            <a:r>
              <a:rPr b="0" i="0" lang="en-US" sz="1999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385" name="Google Shape;385;p22"/>
          <p:cNvSpPr txBox="1"/>
          <p:nvPr/>
        </p:nvSpPr>
        <p:spPr>
          <a:xfrm rot="-5400000">
            <a:off x="-1022223" y="5844842"/>
            <a:ext cx="50148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WIODĄC</a:t>
            </a:r>
            <a:r>
              <a:rPr b="1" lang="en-US" sz="5600">
                <a:solidFill>
                  <a:srgbClr val="7C0086"/>
                </a:solidFill>
              </a:rPr>
              <a:t>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LINIE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23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391" name="Google Shape;391;p23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92" name="Google Shape;392;p23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23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3"/>
          <p:cNvSpPr/>
          <p:nvPr/>
        </p:nvSpPr>
        <p:spPr>
          <a:xfrm>
            <a:off x="3325091" y="0"/>
            <a:ext cx="14962909" cy="10287000"/>
          </a:xfrm>
          <a:custGeom>
            <a:rect b="b" l="l" r="r" t="t"/>
            <a:pathLst>
              <a:path extrusionOk="0" h="10287000" w="14962909">
                <a:moveTo>
                  <a:pt x="0" y="0"/>
                </a:moveTo>
                <a:lnTo>
                  <a:pt x="14962909" y="0"/>
                </a:lnTo>
                <a:lnTo>
                  <a:pt x="14962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09" r="-18109" t="0"/>
            </a:stretch>
          </a:blipFill>
          <a:ln cap="sq" cmpd="sng" w="114300">
            <a:solidFill>
              <a:srgbClr val="9F7556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95" name="Google Shape;395;p23"/>
          <p:cNvSpPr txBox="1"/>
          <p:nvPr/>
        </p:nvSpPr>
        <p:spPr>
          <a:xfrm rot="-5400000">
            <a:off x="-932087" y="5785500"/>
            <a:ext cx="50148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WYPEŁNIANIE RAMY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4"/>
          <p:cNvGrpSpPr/>
          <p:nvPr/>
        </p:nvGrpSpPr>
        <p:grpSpPr>
          <a:xfrm>
            <a:off x="-42487" y="0"/>
            <a:ext cx="3510614" cy="10400229"/>
            <a:chOff x="0" y="0"/>
            <a:chExt cx="924600" cy="2739137"/>
          </a:xfrm>
        </p:grpSpPr>
        <p:sp>
          <p:nvSpPr>
            <p:cNvPr id="401" name="Google Shape;401;p24"/>
            <p:cNvSpPr/>
            <p:nvPr/>
          </p:nvSpPr>
          <p:spPr>
            <a:xfrm>
              <a:off x="0" y="0"/>
              <a:ext cx="924564" cy="2739137"/>
            </a:xfrm>
            <a:custGeom>
              <a:rect b="b" l="l" r="r" t="t"/>
              <a:pathLst>
                <a:path extrusionOk="0" h="2739137" w="924564">
                  <a:moveTo>
                    <a:pt x="0" y="0"/>
                  </a:moveTo>
                  <a:lnTo>
                    <a:pt x="924564" y="0"/>
                  </a:lnTo>
                  <a:lnTo>
                    <a:pt x="92456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402" name="Google Shape;402;p24"/>
            <p:cNvSpPr txBox="1"/>
            <p:nvPr/>
          </p:nvSpPr>
          <p:spPr>
            <a:xfrm>
              <a:off x="0" y="0"/>
              <a:ext cx="9246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p24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24"/>
          <p:cNvSpPr txBox="1"/>
          <p:nvPr/>
        </p:nvSpPr>
        <p:spPr>
          <a:xfrm rot="-5400000">
            <a:off x="-932087" y="5785500"/>
            <a:ext cx="50148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PRZESTRZEŃ NEGATYWNA</a:t>
            </a:r>
            <a:endParaRPr/>
          </a:p>
        </p:txBody>
      </p:sp>
      <p:sp>
        <p:nvSpPr>
          <p:cNvPr id="405" name="Google Shape;405;p24"/>
          <p:cNvSpPr txBox="1"/>
          <p:nvPr/>
        </p:nvSpPr>
        <p:spPr>
          <a:xfrm>
            <a:off x="13247235" y="9921240"/>
            <a:ext cx="504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Zdjęcie autorstwa </a:t>
            </a:r>
            <a:r>
              <a:rPr b="1" i="0" lang="en-US" sz="2000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Natalie Kinnear</a:t>
            </a:r>
            <a:r>
              <a:rPr b="0" i="0" lang="en-US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na </a:t>
            </a:r>
            <a:r>
              <a:rPr b="1" i="0" lang="en-US" sz="2000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3467966" y="0"/>
            <a:ext cx="14809550" cy="10287000"/>
          </a:xfrm>
          <a:custGeom>
            <a:rect b="b" l="l" r="r" t="t"/>
            <a:pathLst>
              <a:path extrusionOk="0" h="10287000" w="14809550">
                <a:moveTo>
                  <a:pt x="0" y="0"/>
                </a:moveTo>
                <a:lnTo>
                  <a:pt x="14809550" y="0"/>
                </a:lnTo>
                <a:lnTo>
                  <a:pt x="148095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09" l="-2968" r="-1609" t="0"/>
            </a:stretch>
          </a:blipFill>
          <a:ln cap="sq" cmpd="sng" w="114300">
            <a:solidFill>
              <a:srgbClr val="9F7556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07" name="Google Shape;407;p24"/>
          <p:cNvSpPr txBox="1"/>
          <p:nvPr/>
        </p:nvSpPr>
        <p:spPr>
          <a:xfrm>
            <a:off x="13125529" y="9770428"/>
            <a:ext cx="504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Zdjęcie autorstwa </a:t>
            </a:r>
            <a:r>
              <a:rPr b="1" i="0" lang="en-US" sz="2000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Natalie Kinnear</a:t>
            </a:r>
            <a:r>
              <a:rPr b="0" i="0" lang="en-US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na </a:t>
            </a:r>
            <a:r>
              <a:rPr b="1" i="0" lang="en-US" sz="2000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25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413" name="Google Shape;413;p25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414" name="Google Shape;414;p25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" name="Google Shape;415;p25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5"/>
          <p:cNvSpPr/>
          <p:nvPr/>
        </p:nvSpPr>
        <p:spPr>
          <a:xfrm>
            <a:off x="3325091" y="0"/>
            <a:ext cx="14962909" cy="10287000"/>
          </a:xfrm>
          <a:custGeom>
            <a:rect b="b" l="l" r="r" t="t"/>
            <a:pathLst>
              <a:path extrusionOk="0" h="10287000" w="14962909">
                <a:moveTo>
                  <a:pt x="0" y="0"/>
                </a:moveTo>
                <a:lnTo>
                  <a:pt x="14962909" y="0"/>
                </a:lnTo>
                <a:lnTo>
                  <a:pt x="14962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189" r="-15579" t="0"/>
            </a:stretch>
          </a:blipFill>
          <a:ln cap="sq" cmpd="sng" w="114300">
            <a:solidFill>
              <a:srgbClr val="4C6486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17" name="Google Shape;417;p25"/>
          <p:cNvSpPr txBox="1"/>
          <p:nvPr/>
        </p:nvSpPr>
        <p:spPr>
          <a:xfrm rot="-5400000">
            <a:off x="-1836525" y="4631350"/>
            <a:ext cx="73413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7C0086"/>
                </a:solidFill>
              </a:rPr>
              <a:t>OBIEKT</a:t>
            </a: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NA PIERWSZYM PLANIE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6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423" name="Google Shape;423;p26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424" name="Google Shape;424;p26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26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6"/>
          <p:cNvSpPr/>
          <p:nvPr/>
        </p:nvSpPr>
        <p:spPr>
          <a:xfrm>
            <a:off x="6726326" y="0"/>
            <a:ext cx="7723822" cy="10287000"/>
          </a:xfrm>
          <a:custGeom>
            <a:rect b="b" l="l" r="r" t="t"/>
            <a:pathLst>
              <a:path extrusionOk="0" h="10287000" w="7723822">
                <a:moveTo>
                  <a:pt x="0" y="0"/>
                </a:moveTo>
                <a:lnTo>
                  <a:pt x="7723823" y="0"/>
                </a:lnTo>
                <a:lnTo>
                  <a:pt x="77238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6"/>
          <p:cNvSpPr txBox="1"/>
          <p:nvPr/>
        </p:nvSpPr>
        <p:spPr>
          <a:xfrm>
            <a:off x="14890055" y="9549765"/>
            <a:ext cx="3397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Zdjęcie autorstwa </a:t>
            </a:r>
            <a:r>
              <a:rPr b="1" i="0" lang="en-US" sz="20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Christine Siracusa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na </a:t>
            </a:r>
            <a:r>
              <a:rPr b="1" i="0" lang="en-US" sz="20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428" name="Google Shape;428;p26"/>
          <p:cNvSpPr txBox="1"/>
          <p:nvPr/>
        </p:nvSpPr>
        <p:spPr>
          <a:xfrm rot="-5400000">
            <a:off x="-1836525" y="4631350"/>
            <a:ext cx="73413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7C0086"/>
                </a:solidFill>
              </a:rPr>
              <a:t>OBIEKT</a:t>
            </a: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NA PIERWSZYM PLANIE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7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27"/>
          <p:cNvSpPr/>
          <p:nvPr/>
        </p:nvSpPr>
        <p:spPr>
          <a:xfrm>
            <a:off x="3325091" y="0"/>
            <a:ext cx="14962909" cy="10267555"/>
          </a:xfrm>
          <a:custGeom>
            <a:rect b="b" l="l" r="r" t="t"/>
            <a:pathLst>
              <a:path extrusionOk="0" h="10267555" w="14962909">
                <a:moveTo>
                  <a:pt x="0" y="0"/>
                </a:moveTo>
                <a:lnTo>
                  <a:pt x="14962909" y="0"/>
                </a:lnTo>
                <a:lnTo>
                  <a:pt x="14962909" y="10267555"/>
                </a:lnTo>
                <a:lnTo>
                  <a:pt x="0" y="10267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929" r="0" t="0"/>
            </a:stretch>
          </a:blipFill>
          <a:ln cap="sq" cmpd="sng" w="114300">
            <a:solidFill>
              <a:srgbClr val="6397A7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435" name="Google Shape;435;p27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436" name="Google Shape;436;p27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437" name="Google Shape;437;p27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27"/>
          <p:cNvSpPr txBox="1"/>
          <p:nvPr/>
        </p:nvSpPr>
        <p:spPr>
          <a:xfrm>
            <a:off x="268919" y="9362482"/>
            <a:ext cx="29610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Zdjęcie autorstwa </a:t>
            </a:r>
            <a:r>
              <a:rPr b="1" i="0" lang="en-US" sz="21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Claudio Schwarz</a:t>
            </a:r>
            <a:r>
              <a:rPr b="0" i="0" lang="en-US" sz="2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na </a:t>
            </a:r>
            <a:r>
              <a:rPr b="1" i="0" lang="en-US" sz="21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439" name="Google Shape;439;p27"/>
          <p:cNvSpPr txBox="1"/>
          <p:nvPr/>
        </p:nvSpPr>
        <p:spPr>
          <a:xfrm rot="-5400000">
            <a:off x="-1105337" y="5612249"/>
            <a:ext cx="53613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KORZYSTANIE Z WZORÓW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8"/>
          <p:cNvSpPr/>
          <p:nvPr/>
        </p:nvSpPr>
        <p:spPr>
          <a:xfrm flipH="1" rot="8215562">
            <a:off x="5137557" y="6403774"/>
            <a:ext cx="2108526" cy="2700354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28"/>
          <p:cNvSpPr/>
          <p:nvPr/>
        </p:nvSpPr>
        <p:spPr>
          <a:xfrm>
            <a:off x="7310436" y="177141"/>
            <a:ext cx="10993349" cy="9839712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868" l="0" r="0" t="-386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8"/>
          <p:cNvSpPr txBox="1"/>
          <p:nvPr/>
        </p:nvSpPr>
        <p:spPr>
          <a:xfrm>
            <a:off x="358836" y="3667899"/>
            <a:ext cx="7855800" cy="4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Podstawy obsługi aparatu: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Oświetlenie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200" u="none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8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4.3.2.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9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9"/>
          <p:cNvSpPr/>
          <p:nvPr/>
        </p:nvSpPr>
        <p:spPr>
          <a:xfrm>
            <a:off x="7864344" y="1960020"/>
            <a:ext cx="9894709" cy="7423333"/>
          </a:xfrm>
          <a:custGeom>
            <a:rect b="b" l="l" r="r" t="t"/>
            <a:pathLst>
              <a:path extrusionOk="0" h="7423333" w="9894709">
                <a:moveTo>
                  <a:pt x="0" y="0"/>
                </a:moveTo>
                <a:lnTo>
                  <a:pt x="9894709" y="0"/>
                </a:lnTo>
                <a:lnTo>
                  <a:pt x="9894709" y="7423333"/>
                </a:lnTo>
                <a:lnTo>
                  <a:pt x="0" y="7423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159" r="-7369" t="0"/>
            </a:stretch>
          </a:blipFill>
          <a:ln cap="sq" cmpd="sng" w="114300">
            <a:solidFill>
              <a:srgbClr val="FFBD59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455" name="Google Shape;455;p29"/>
          <p:cNvGrpSpPr/>
          <p:nvPr/>
        </p:nvGrpSpPr>
        <p:grpSpPr>
          <a:xfrm>
            <a:off x="8876250" y="8893323"/>
            <a:ext cx="7870974" cy="1209097"/>
            <a:chOff x="0" y="0"/>
            <a:chExt cx="2073000" cy="258117"/>
          </a:xfrm>
        </p:grpSpPr>
        <p:sp>
          <p:nvSpPr>
            <p:cNvPr id="456" name="Google Shape;456;p29"/>
            <p:cNvSpPr/>
            <p:nvPr/>
          </p:nvSpPr>
          <p:spPr>
            <a:xfrm>
              <a:off x="0" y="0"/>
              <a:ext cx="2072987" cy="258117"/>
            </a:xfrm>
            <a:custGeom>
              <a:rect b="b" l="l" r="r" t="t"/>
              <a:pathLst>
                <a:path extrusionOk="0" h="258117" w="2072987">
                  <a:moveTo>
                    <a:pt x="71804" y="0"/>
                  </a:moveTo>
                  <a:lnTo>
                    <a:pt x="2001183" y="0"/>
                  </a:lnTo>
                  <a:cubicBezTo>
                    <a:pt x="2020227" y="0"/>
                    <a:pt x="2038491" y="7565"/>
                    <a:pt x="2051957" y="21031"/>
                  </a:cubicBezTo>
                  <a:cubicBezTo>
                    <a:pt x="2065422" y="34497"/>
                    <a:pt x="2072987" y="52760"/>
                    <a:pt x="2072987" y="71804"/>
                  </a:cubicBezTo>
                  <a:lnTo>
                    <a:pt x="2072987" y="186313"/>
                  </a:lnTo>
                  <a:cubicBezTo>
                    <a:pt x="2072987" y="205356"/>
                    <a:pt x="2065422" y="223620"/>
                    <a:pt x="2051957" y="237086"/>
                  </a:cubicBezTo>
                  <a:cubicBezTo>
                    <a:pt x="2038491" y="250552"/>
                    <a:pt x="2020227" y="258117"/>
                    <a:pt x="2001183" y="258117"/>
                  </a:cubicBezTo>
                  <a:lnTo>
                    <a:pt x="71804" y="258117"/>
                  </a:lnTo>
                  <a:cubicBezTo>
                    <a:pt x="52760" y="258117"/>
                    <a:pt x="34497" y="250552"/>
                    <a:pt x="21031" y="237086"/>
                  </a:cubicBezTo>
                  <a:cubicBezTo>
                    <a:pt x="7565" y="223620"/>
                    <a:pt x="0" y="205356"/>
                    <a:pt x="0" y="186313"/>
                  </a:cubicBezTo>
                  <a:lnTo>
                    <a:pt x="0" y="71804"/>
                  </a:lnTo>
                  <a:cubicBezTo>
                    <a:pt x="0" y="52760"/>
                    <a:pt x="7565" y="34497"/>
                    <a:pt x="21031" y="21031"/>
                  </a:cubicBezTo>
                  <a:cubicBezTo>
                    <a:pt x="34497" y="7565"/>
                    <a:pt x="52760" y="0"/>
                    <a:pt x="71804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9"/>
            <p:cNvSpPr txBox="1"/>
            <p:nvPr/>
          </p:nvSpPr>
          <p:spPr>
            <a:xfrm>
              <a:off x="0" y="0"/>
              <a:ext cx="20730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p29"/>
          <p:cNvSpPr txBox="1"/>
          <p:nvPr/>
        </p:nvSpPr>
        <p:spPr>
          <a:xfrm>
            <a:off x="9433002" y="8919009"/>
            <a:ext cx="6757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Jak zbudować własnoręcznie lightbox w domu</a:t>
            </a:r>
            <a:endParaRPr/>
          </a:p>
        </p:txBody>
      </p:sp>
      <p:sp>
        <p:nvSpPr>
          <p:cNvPr id="459" name="Google Shape;459;p29"/>
          <p:cNvSpPr txBox="1"/>
          <p:nvPr/>
        </p:nvSpPr>
        <p:spPr>
          <a:xfrm>
            <a:off x="268919" y="1776664"/>
            <a:ext cx="71415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Najważniejsze praktyczne wskazówki:</a:t>
            </a:r>
            <a:endParaRPr/>
          </a:p>
        </p:txBody>
      </p:sp>
      <p:cxnSp>
        <p:nvCxnSpPr>
          <p:cNvPr id="460" name="Google Shape;460;p29"/>
          <p:cNvCxnSpPr/>
          <p:nvPr/>
        </p:nvCxnSpPr>
        <p:spPr>
          <a:xfrm>
            <a:off x="-95917" y="3339243"/>
            <a:ext cx="7506300" cy="0"/>
          </a:xfrm>
          <a:prstGeom prst="straightConnector1">
            <a:avLst/>
          </a:prstGeom>
          <a:noFill/>
          <a:ln cap="rnd" cmpd="sng" w="57150">
            <a:solidFill>
              <a:srgbClr val="227C9D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61" name="Google Shape;461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16076" y="7428209"/>
            <a:ext cx="1791245" cy="120909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9"/>
          <p:cNvSpPr txBox="1"/>
          <p:nvPr/>
        </p:nvSpPr>
        <p:spPr>
          <a:xfrm>
            <a:off x="74421" y="3729768"/>
            <a:ext cx="7276200" cy="60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971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Umieść obiekt w pobliżu okna, aby uzyskać maksymalną ilość miękkiego, naturalnego światła.</a:t>
            </a:r>
            <a:endParaRPr sz="1700"/>
          </a:p>
          <a:p>
            <a:pPr indent="-29971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Unikaj fotografowania w bezpośrednim świetle słonecznym w południe, które może powodować ostre cienie i prześwietlone obszary.</a:t>
            </a:r>
            <a:endParaRPr sz="1700"/>
          </a:p>
          <a:p>
            <a:pPr indent="-29971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Użyj niedrogich materiałów, takich jak białe tablice lub zasłony, aby rozproszyć lub odbijać światło, uzyskując bardziej miękki efekt.</a:t>
            </a:r>
            <a:endParaRPr sz="1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99" u="none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3"/>
          <p:cNvSpPr/>
          <p:nvPr/>
        </p:nvSpPr>
        <p:spPr>
          <a:xfrm>
            <a:off x="9374645" y="7073918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3"/>
          <p:cNvSpPr txBox="1"/>
          <p:nvPr/>
        </p:nvSpPr>
        <p:spPr>
          <a:xfrm>
            <a:off x="1584888" y="4194471"/>
            <a:ext cx="120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</a:t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9374645" y="4125817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3"/>
          <p:cNvSpPr txBox="1"/>
          <p:nvPr/>
        </p:nvSpPr>
        <p:spPr>
          <a:xfrm>
            <a:off x="1539549" y="7079800"/>
            <a:ext cx="148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</a:t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960692" y="7011146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1" y="0"/>
                </a:lnTo>
                <a:lnTo>
                  <a:pt x="2067231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3"/>
          <p:cNvSpPr/>
          <p:nvPr/>
        </p:nvSpPr>
        <p:spPr>
          <a:xfrm>
            <a:off x="1006031" y="4125817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3"/>
          <p:cNvSpPr/>
          <p:nvPr/>
        </p:nvSpPr>
        <p:spPr>
          <a:xfrm>
            <a:off x="13690890" y="-1621312"/>
            <a:ext cx="7385554" cy="7385554"/>
          </a:xfrm>
          <a:custGeom>
            <a:rect b="b" l="l" r="r" t="t"/>
            <a:pathLst>
              <a:path extrusionOk="0" h="7385554" w="7385554">
                <a:moveTo>
                  <a:pt x="0" y="0"/>
                </a:moveTo>
                <a:lnTo>
                  <a:pt x="7385553" y="0"/>
                </a:lnTo>
                <a:lnTo>
                  <a:pt x="7385553" y="7385553"/>
                </a:lnTo>
                <a:lnTo>
                  <a:pt x="0" y="7385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3"/>
          <p:cNvSpPr txBox="1"/>
          <p:nvPr/>
        </p:nvSpPr>
        <p:spPr>
          <a:xfrm>
            <a:off x="1607557" y="1780221"/>
            <a:ext cx="4753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TREŚĆ</a:t>
            </a:r>
            <a:endParaRPr/>
          </a:p>
        </p:txBody>
      </p:sp>
      <p:sp>
        <p:nvSpPr>
          <p:cNvPr id="146" name="Google Shape;146;p3"/>
          <p:cNvSpPr txBox="1"/>
          <p:nvPr/>
        </p:nvSpPr>
        <p:spPr>
          <a:xfrm>
            <a:off x="1584888" y="5391896"/>
            <a:ext cx="54228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ZNACZENIE WIZUALNEGO OPOWIADANIA HISTORII</a:t>
            </a:r>
            <a:endParaRPr/>
          </a:p>
        </p:txBody>
      </p:sp>
      <p:sp>
        <p:nvSpPr>
          <p:cNvPr id="147" name="Google Shape;147;p3"/>
          <p:cNvSpPr txBox="1"/>
          <p:nvPr/>
        </p:nvSpPr>
        <p:spPr>
          <a:xfrm>
            <a:off x="1539549" y="8277225"/>
            <a:ext cx="54228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PODSTAWY OBSŁUGI APARATU W SMARTFONIE</a:t>
            </a:r>
            <a:endParaRPr/>
          </a:p>
        </p:txBody>
      </p:sp>
      <p:sp>
        <p:nvSpPr>
          <p:cNvPr id="148" name="Google Shape;148;p3"/>
          <p:cNvSpPr txBox="1"/>
          <p:nvPr/>
        </p:nvSpPr>
        <p:spPr>
          <a:xfrm>
            <a:off x="9953502" y="4194471"/>
            <a:ext cx="120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03</a:t>
            </a:r>
            <a:endParaRPr/>
          </a:p>
        </p:txBody>
      </p:sp>
      <p:sp>
        <p:nvSpPr>
          <p:cNvPr id="149" name="Google Shape;149;p3"/>
          <p:cNvSpPr txBox="1"/>
          <p:nvPr/>
        </p:nvSpPr>
        <p:spPr>
          <a:xfrm>
            <a:off x="9953502" y="5391896"/>
            <a:ext cx="5422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KOMPOZYCJA, OŚWIETLENIE I NAGRYWANIE DŹWIĘKU</a:t>
            </a:r>
            <a:endParaRPr/>
          </a:p>
        </p:txBody>
      </p:sp>
      <p:sp>
        <p:nvSpPr>
          <p:cNvPr id="150" name="Google Shape;150;p3"/>
          <p:cNvSpPr txBox="1"/>
          <p:nvPr/>
        </p:nvSpPr>
        <p:spPr>
          <a:xfrm>
            <a:off x="9953502" y="7142572"/>
            <a:ext cx="120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04</a:t>
            </a:r>
            <a:endParaRPr/>
          </a:p>
        </p:txBody>
      </p:sp>
      <p:sp>
        <p:nvSpPr>
          <p:cNvPr id="151" name="Google Shape;151;p3"/>
          <p:cNvSpPr txBox="1"/>
          <p:nvPr/>
        </p:nvSpPr>
        <p:spPr>
          <a:xfrm>
            <a:off x="9953502" y="8296275"/>
            <a:ext cx="542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STRATEGIA TREŚCI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30"/>
          <p:cNvGrpSpPr/>
          <p:nvPr/>
        </p:nvGrpSpPr>
        <p:grpSpPr>
          <a:xfrm>
            <a:off x="7208614" y="0"/>
            <a:ext cx="11079386" cy="10287000"/>
            <a:chOff x="0" y="0"/>
            <a:chExt cx="14772515" cy="13716001"/>
          </a:xfrm>
        </p:grpSpPr>
        <p:pic>
          <p:nvPicPr>
            <p:cNvPr id="468" name="Google Shape;468;p30"/>
            <p:cNvPicPr preferRelativeResize="0"/>
            <p:nvPr/>
          </p:nvPicPr>
          <p:blipFill rotWithShape="1">
            <a:blip r:embed="rId3">
              <a:alphaModFix/>
            </a:blip>
            <a:srcRect b="6206" l="0" r="0" t="12027"/>
            <a:stretch/>
          </p:blipFill>
          <p:spPr>
            <a:xfrm>
              <a:off x="0" y="0"/>
              <a:ext cx="14772514" cy="9059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30"/>
            <p:cNvPicPr preferRelativeResize="0"/>
            <p:nvPr/>
          </p:nvPicPr>
          <p:blipFill rotWithShape="1">
            <a:blip r:embed="rId4">
              <a:alphaModFix/>
            </a:blip>
            <a:srcRect b="3522" l="0" r="0" t="3522"/>
            <a:stretch/>
          </p:blipFill>
          <p:spPr>
            <a:xfrm>
              <a:off x="0" y="9186333"/>
              <a:ext cx="7322758" cy="45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30"/>
            <p:cNvPicPr preferRelativeResize="0"/>
            <p:nvPr/>
          </p:nvPicPr>
          <p:blipFill rotWithShape="1">
            <a:blip r:embed="rId5">
              <a:alphaModFix/>
            </a:blip>
            <a:srcRect b="19354" l="0" r="0" t="34307"/>
            <a:stretch/>
          </p:blipFill>
          <p:spPr>
            <a:xfrm>
              <a:off x="7449758" y="9186333"/>
              <a:ext cx="7322757" cy="45296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1" name="Google Shape;471;p30"/>
          <p:cNvSpPr txBox="1"/>
          <p:nvPr/>
        </p:nvSpPr>
        <p:spPr>
          <a:xfrm>
            <a:off x="353078" y="237556"/>
            <a:ext cx="64677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Najważniejsze praktyczne wskazówki:</a:t>
            </a:r>
            <a:endParaRPr/>
          </a:p>
        </p:txBody>
      </p:sp>
      <p:sp>
        <p:nvSpPr>
          <p:cNvPr id="472" name="Google Shape;472;p30"/>
          <p:cNvSpPr txBox="1"/>
          <p:nvPr/>
        </p:nvSpPr>
        <p:spPr>
          <a:xfrm>
            <a:off x="1088514" y="6649715"/>
            <a:ext cx="499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Eksperymentuj z kątami:</a:t>
            </a:r>
            <a:endParaRPr sz="1600"/>
          </a:p>
        </p:txBody>
      </p:sp>
      <p:sp>
        <p:nvSpPr>
          <p:cNvPr id="473" name="Google Shape;473;p30"/>
          <p:cNvSpPr txBox="1"/>
          <p:nvPr/>
        </p:nvSpPr>
        <p:spPr>
          <a:xfrm>
            <a:off x="1088533" y="7498700"/>
            <a:ext cx="44931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9560" lvl="1" marL="60451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 wysokości oczu</a:t>
            </a:r>
            <a:endParaRPr sz="1200"/>
          </a:p>
          <a:p>
            <a:pPr indent="-289560" lvl="1" marL="60451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Char char="•"/>
            </a:pPr>
            <a:r>
              <a:rPr lang="en-US" sz="2599">
                <a:latin typeface="Open Sans"/>
                <a:ea typeface="Open Sans"/>
                <a:cs typeface="Open Sans"/>
                <a:sym typeface="Open Sans"/>
              </a:rPr>
              <a:t>Duży</a:t>
            </a:r>
            <a:r>
              <a:rPr b="0" i="0" lang="en-US" sz="25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kąt</a:t>
            </a:r>
            <a:endParaRPr sz="1200"/>
          </a:p>
          <a:p>
            <a:pPr indent="-289560" lvl="1" marL="60451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Niski poziom</a:t>
            </a:r>
            <a:endParaRPr sz="1200"/>
          </a:p>
          <a:p>
            <a:pPr indent="-289560" lvl="1" marL="60451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 lotu ptaka</a:t>
            </a:r>
            <a:endParaRPr sz="1200"/>
          </a:p>
        </p:txBody>
      </p:sp>
      <p:sp>
        <p:nvSpPr>
          <p:cNvPr id="474" name="Google Shape;474;p30"/>
          <p:cNvSpPr txBox="1"/>
          <p:nvPr/>
        </p:nvSpPr>
        <p:spPr>
          <a:xfrm>
            <a:off x="1340366" y="1689913"/>
            <a:ext cx="4493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2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fotografii produktowej</a:t>
            </a:r>
            <a:endParaRPr sz="1600"/>
          </a:p>
        </p:txBody>
      </p:sp>
      <p:sp>
        <p:nvSpPr>
          <p:cNvPr id="475" name="Google Shape;475;p30"/>
          <p:cNvSpPr txBox="1"/>
          <p:nvPr/>
        </p:nvSpPr>
        <p:spPr>
          <a:xfrm>
            <a:off x="443825" y="2321828"/>
            <a:ext cx="6286200" cy="4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3636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Char char="•"/>
            </a:pPr>
            <a:r>
              <a:rPr lang="en-US" sz="2599">
                <a:solidFill>
                  <a:srgbClr val="7C0086"/>
                </a:solidFill>
              </a:rPr>
              <a:t>Wybierz odpowiednie tło</a:t>
            </a:r>
            <a:endParaRPr sz="2599">
              <a:solidFill>
                <a:srgbClr val="7C0086"/>
              </a:solidFill>
            </a:endParaRPr>
          </a:p>
          <a:p>
            <a:pPr indent="-393636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Char char="•"/>
            </a:pPr>
            <a:r>
              <a:rPr b="0" i="0" lang="en-US" sz="25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Użyj czystego, jednolitego koloru jako tła.</a:t>
            </a:r>
            <a:endParaRPr/>
          </a:p>
          <a:p>
            <a:pPr indent="-393636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Char char="•"/>
            </a:pPr>
            <a:r>
              <a:rPr b="0" i="0" lang="en-US" sz="25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Najlepsze są kolory białe lub neutralne</a:t>
            </a:r>
            <a:r>
              <a:rPr lang="en-US" sz="2599">
                <a:solidFill>
                  <a:srgbClr val="7C0086"/>
                </a:solidFill>
              </a:rPr>
              <a:t>.</a:t>
            </a:r>
            <a:endParaRPr sz="2599">
              <a:solidFill>
                <a:srgbClr val="7C0086"/>
              </a:solidFill>
            </a:endParaRPr>
          </a:p>
          <a:p>
            <a:pPr indent="-393636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Char char="•"/>
            </a:pPr>
            <a:r>
              <a:rPr lang="en-US" sz="2599">
                <a:solidFill>
                  <a:srgbClr val="7C0086"/>
                </a:solidFill>
              </a:rPr>
              <a:t>Jeśli to możliwe, korzystaj z naturalnego światła.</a:t>
            </a:r>
            <a:endParaRPr>
              <a:solidFill>
                <a:schemeClr val="dk1"/>
              </a:solidFill>
            </a:endParaRPr>
          </a:p>
          <a:p>
            <a:pPr indent="-393636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Char char="•"/>
            </a:pPr>
            <a:r>
              <a:rPr lang="en-US" sz="2599">
                <a:solidFill>
                  <a:srgbClr val="7C0086"/>
                </a:solidFill>
              </a:rPr>
              <a:t>Umieść powierzchnię roboczą </a:t>
            </a:r>
            <a:br>
              <a:rPr lang="en-US" sz="2599">
                <a:solidFill>
                  <a:srgbClr val="7C0086"/>
                </a:solidFill>
              </a:rPr>
            </a:br>
            <a:r>
              <a:rPr lang="en-US" sz="2599">
                <a:solidFill>
                  <a:srgbClr val="7C0086"/>
                </a:solidFill>
              </a:rPr>
              <a:t>obok okno lub otwarte drzwi.</a:t>
            </a:r>
            <a:endParaRPr sz="2599">
              <a:solidFill>
                <a:srgbClr val="7C0086"/>
              </a:solidFill>
            </a:endParaRPr>
          </a:p>
        </p:txBody>
      </p:sp>
      <p:sp>
        <p:nvSpPr>
          <p:cNvPr id="476" name="Google Shape;476;p30"/>
          <p:cNvSpPr txBox="1"/>
          <p:nvPr/>
        </p:nvSpPr>
        <p:spPr>
          <a:xfrm>
            <a:off x="-7679231" y="6010796"/>
            <a:ext cx="671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59" l="0" r="0" t="-9259"/>
            </a:stretch>
          </a:blipFill>
          <a:ln>
            <a:noFill/>
          </a:ln>
        </p:spPr>
      </p:sp>
      <p:sp>
        <p:nvSpPr>
          <p:cNvPr id="482" name="Google Shape;482;p31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83" name="Google Shape;483;p31"/>
          <p:cNvGrpSpPr/>
          <p:nvPr/>
        </p:nvGrpSpPr>
        <p:grpSpPr>
          <a:xfrm>
            <a:off x="505765" y="1922411"/>
            <a:ext cx="6606606" cy="7938179"/>
            <a:chOff x="0" y="0"/>
            <a:chExt cx="1740000" cy="2090700"/>
          </a:xfrm>
        </p:grpSpPr>
        <p:sp>
          <p:nvSpPr>
            <p:cNvPr id="484" name="Google Shape;484;p31"/>
            <p:cNvSpPr/>
            <p:nvPr/>
          </p:nvSpPr>
          <p:spPr>
            <a:xfrm>
              <a:off x="0" y="0"/>
              <a:ext cx="1739940" cy="2090619"/>
            </a:xfrm>
            <a:custGeom>
              <a:rect b="b" l="l" r="r" t="t"/>
              <a:pathLst>
                <a:path extrusionOk="0" h="2090619" w="1739940">
                  <a:moveTo>
                    <a:pt x="107814" y="0"/>
                  </a:moveTo>
                  <a:lnTo>
                    <a:pt x="1632126" y="0"/>
                  </a:lnTo>
                  <a:cubicBezTo>
                    <a:pt x="1691670" y="0"/>
                    <a:pt x="1739940" y="48270"/>
                    <a:pt x="1739940" y="107814"/>
                  </a:cubicBezTo>
                  <a:lnTo>
                    <a:pt x="1739940" y="1982805"/>
                  </a:lnTo>
                  <a:cubicBezTo>
                    <a:pt x="1739940" y="2011399"/>
                    <a:pt x="1728581" y="2038822"/>
                    <a:pt x="1708362" y="2059041"/>
                  </a:cubicBezTo>
                  <a:cubicBezTo>
                    <a:pt x="1688143" y="2079260"/>
                    <a:pt x="1660720" y="2090619"/>
                    <a:pt x="1632126" y="2090619"/>
                  </a:cubicBezTo>
                  <a:lnTo>
                    <a:pt x="107814" y="2090619"/>
                  </a:lnTo>
                  <a:cubicBezTo>
                    <a:pt x="48270" y="2090619"/>
                    <a:pt x="0" y="2042349"/>
                    <a:pt x="0" y="1982805"/>
                  </a:cubicBezTo>
                  <a:lnTo>
                    <a:pt x="0" y="107814"/>
                  </a:lnTo>
                  <a:cubicBezTo>
                    <a:pt x="0" y="48270"/>
                    <a:pt x="48270" y="0"/>
                    <a:pt x="107814" y="0"/>
                  </a:cubicBezTo>
                  <a:close/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1"/>
            <p:cNvSpPr txBox="1"/>
            <p:nvPr/>
          </p:nvSpPr>
          <p:spPr>
            <a:xfrm>
              <a:off x="0" y="0"/>
              <a:ext cx="1740000" cy="20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" name="Google Shape;486;p31"/>
          <p:cNvSpPr txBox="1"/>
          <p:nvPr/>
        </p:nvSpPr>
        <p:spPr>
          <a:xfrm>
            <a:off x="1028700" y="2442783"/>
            <a:ext cx="48318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Naturalne oświetlenie:</a:t>
            </a:r>
            <a:endParaRPr/>
          </a:p>
        </p:txBody>
      </p:sp>
      <p:sp>
        <p:nvSpPr>
          <p:cNvPr id="487" name="Google Shape;487;p31"/>
          <p:cNvSpPr txBox="1"/>
          <p:nvPr/>
        </p:nvSpPr>
        <p:spPr>
          <a:xfrm>
            <a:off x="1028700" y="4101333"/>
            <a:ext cx="5762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Złota godzina: 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Okres tuż po wschodzie słońca i przed zachodem słońca nazywany jest „złotą godziną”. W tym czasie światło słoneczne jest miękkie, ciepłe i rozproszone, co zmniejsza ostrość cieni i zapewnia bardziej estetyczny wygląd zarówno zdjęć, jak i filmów.</a:t>
            </a:r>
            <a:endParaRPr sz="1700"/>
          </a:p>
        </p:txBody>
      </p:sp>
      <p:sp>
        <p:nvSpPr>
          <p:cNvPr id="488" name="Google Shape;488;p31"/>
          <p:cNvSpPr txBox="1"/>
          <p:nvPr/>
        </p:nvSpPr>
        <p:spPr>
          <a:xfrm>
            <a:off x="1028700" y="7056426"/>
            <a:ext cx="5762700" cy="2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Pochmurne dni: 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Chmury działają jak naturalne dyfuzory, rozpraszając światło słoneczne i redukując ostre cienie. Tworzy to równomierne, miękkie światło, które doskonale nadaje się do fotografowania lub filmowania w trudnych warunkach oświetleniowych.</a:t>
            </a:r>
            <a:endParaRPr sz="17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2"/>
          <p:cNvSpPr/>
          <p:nvPr/>
        </p:nvSpPr>
        <p:spPr>
          <a:xfrm flipH="1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494" name="Google Shape;494;p3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5" name="Google Shape;495;p32"/>
          <p:cNvGrpSpPr/>
          <p:nvPr/>
        </p:nvGrpSpPr>
        <p:grpSpPr>
          <a:xfrm>
            <a:off x="505765" y="1922411"/>
            <a:ext cx="9939525" cy="7938179"/>
            <a:chOff x="0" y="0"/>
            <a:chExt cx="2617800" cy="2090700"/>
          </a:xfrm>
        </p:grpSpPr>
        <p:sp>
          <p:nvSpPr>
            <p:cNvPr id="496" name="Google Shape;496;p32"/>
            <p:cNvSpPr/>
            <p:nvPr/>
          </p:nvSpPr>
          <p:spPr>
            <a:xfrm>
              <a:off x="0" y="0"/>
              <a:ext cx="2617779" cy="2090619"/>
            </a:xfrm>
            <a:custGeom>
              <a:rect b="b" l="l" r="r" t="t"/>
              <a:pathLst>
                <a:path extrusionOk="0" h="2090619" w="2617779">
                  <a:moveTo>
                    <a:pt x="71660" y="0"/>
                  </a:moveTo>
                  <a:lnTo>
                    <a:pt x="2546119" y="0"/>
                  </a:lnTo>
                  <a:cubicBezTo>
                    <a:pt x="2565125" y="0"/>
                    <a:pt x="2583352" y="7550"/>
                    <a:pt x="2596790" y="20989"/>
                  </a:cubicBezTo>
                  <a:cubicBezTo>
                    <a:pt x="2610229" y="34428"/>
                    <a:pt x="2617779" y="52655"/>
                    <a:pt x="2617779" y="71660"/>
                  </a:cubicBezTo>
                  <a:lnTo>
                    <a:pt x="2617779" y="2018960"/>
                  </a:lnTo>
                  <a:cubicBezTo>
                    <a:pt x="2617779" y="2037965"/>
                    <a:pt x="2610229" y="2056192"/>
                    <a:pt x="2596790" y="2069631"/>
                  </a:cubicBezTo>
                  <a:cubicBezTo>
                    <a:pt x="2583352" y="2083070"/>
                    <a:pt x="2565125" y="2090619"/>
                    <a:pt x="2546119" y="2090619"/>
                  </a:cubicBezTo>
                  <a:lnTo>
                    <a:pt x="71660" y="2090619"/>
                  </a:lnTo>
                  <a:cubicBezTo>
                    <a:pt x="52655" y="2090619"/>
                    <a:pt x="34428" y="2083070"/>
                    <a:pt x="20989" y="2069631"/>
                  </a:cubicBezTo>
                  <a:cubicBezTo>
                    <a:pt x="7550" y="2056192"/>
                    <a:pt x="0" y="2037965"/>
                    <a:pt x="0" y="2018960"/>
                  </a:cubicBezTo>
                  <a:lnTo>
                    <a:pt x="0" y="71660"/>
                  </a:lnTo>
                  <a:cubicBezTo>
                    <a:pt x="0" y="52655"/>
                    <a:pt x="7550" y="34428"/>
                    <a:pt x="20989" y="20989"/>
                  </a:cubicBezTo>
                  <a:cubicBezTo>
                    <a:pt x="34428" y="7550"/>
                    <a:pt x="52655" y="0"/>
                    <a:pt x="71660" y="0"/>
                  </a:cubicBezTo>
                  <a:close/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2"/>
            <p:cNvSpPr txBox="1"/>
            <p:nvPr/>
          </p:nvSpPr>
          <p:spPr>
            <a:xfrm>
              <a:off x="0" y="0"/>
              <a:ext cx="2617800" cy="20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8" name="Google Shape;498;p32"/>
          <p:cNvSpPr txBox="1"/>
          <p:nvPr/>
        </p:nvSpPr>
        <p:spPr>
          <a:xfrm>
            <a:off x="1028700" y="2145119"/>
            <a:ext cx="61209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OŚWIETLENIE WEWNĘTRZNE:</a:t>
            </a:r>
            <a:endParaRPr/>
          </a:p>
        </p:txBody>
      </p:sp>
      <p:sp>
        <p:nvSpPr>
          <p:cNvPr id="499" name="Google Shape;499;p32"/>
          <p:cNvSpPr txBox="1"/>
          <p:nvPr/>
        </p:nvSpPr>
        <p:spPr>
          <a:xfrm>
            <a:off x="1099556" y="4183245"/>
            <a:ext cx="8642400" cy="59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Światło wolframowe: 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Tradycyjne żarówki wytwarzają ciepłe, żółte światło, które może stworzyć przytulną atmosferę. Jednak może być konieczna korekta poprzez dostosowanie balansu bieli w aparacie lub podczas obróbki zdjęć.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Światło LED: 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Panele LED są energooszczędne, regulowane i dostępne w różnych temperaturach barwowych, co czyni je wszechstronnym wyborem do zastosowań wewnętrznych.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Lampa błyskowa: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Korzystanie z lampy błyskowej w pomieszczeniach może być trudne, ale odbicie jej od sufitu lub ściany w celu uzyskania bardziej miękkiego, rozproszonego światła jest często bardzo skuteczne.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3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505" name="Google Shape;505;p33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506" name="Google Shape;506;p33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7" name="Google Shape;507;p33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p33"/>
          <p:cNvSpPr txBox="1"/>
          <p:nvPr/>
        </p:nvSpPr>
        <p:spPr>
          <a:xfrm rot="-5400000">
            <a:off x="-1060899" y="6485790"/>
            <a:ext cx="5361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CIENIE</a:t>
            </a:r>
            <a:endParaRPr/>
          </a:p>
        </p:txBody>
      </p:sp>
      <p:sp>
        <p:nvSpPr>
          <p:cNvPr id="509" name="Google Shape;509;p33"/>
          <p:cNvSpPr/>
          <p:nvPr/>
        </p:nvSpPr>
        <p:spPr>
          <a:xfrm>
            <a:off x="6867856" y="0"/>
            <a:ext cx="6859555" cy="10289332"/>
          </a:xfrm>
          <a:custGeom>
            <a:rect b="b" l="l" r="r" t="t"/>
            <a:pathLst>
              <a:path extrusionOk="0" h="10289332" w="6859555">
                <a:moveTo>
                  <a:pt x="0" y="0"/>
                </a:moveTo>
                <a:lnTo>
                  <a:pt x="6859555" y="0"/>
                </a:lnTo>
                <a:lnTo>
                  <a:pt x="6859555" y="10289332"/>
                </a:lnTo>
                <a:lnTo>
                  <a:pt x="0" y="10289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0" name="Google Shape;510;p33"/>
          <p:cNvSpPr txBox="1"/>
          <p:nvPr/>
        </p:nvSpPr>
        <p:spPr>
          <a:xfrm>
            <a:off x="14847383" y="9616440"/>
            <a:ext cx="2715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Zdjęcie autorstwa </a:t>
            </a:r>
            <a:r>
              <a:rPr b="0" i="0" lang="en-US" sz="1999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Elist Nguyen</a:t>
            </a:r>
            <a:r>
              <a:rPr b="0" i="0" lang="en-US" sz="1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na </a:t>
            </a:r>
            <a:r>
              <a:rPr b="0" i="0" lang="en-US" sz="1999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34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516" name="Google Shape;516;p34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517" name="Google Shape;517;p34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34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34"/>
          <p:cNvSpPr txBox="1"/>
          <p:nvPr/>
        </p:nvSpPr>
        <p:spPr>
          <a:xfrm rot="-5400000">
            <a:off x="-876550" y="5678951"/>
            <a:ext cx="59838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ŚWIATŁO BEZPOŚREDNIE</a:t>
            </a:r>
            <a:endParaRPr/>
          </a:p>
        </p:txBody>
      </p:sp>
      <p:sp>
        <p:nvSpPr>
          <p:cNvPr id="520" name="Google Shape;520;p34"/>
          <p:cNvSpPr/>
          <p:nvPr/>
        </p:nvSpPr>
        <p:spPr>
          <a:xfrm>
            <a:off x="3325091" y="0"/>
            <a:ext cx="15501261" cy="10321257"/>
          </a:xfrm>
          <a:custGeom>
            <a:rect b="b" l="l" r="r" t="t"/>
            <a:pathLst>
              <a:path extrusionOk="0" h="10321257" w="15501261">
                <a:moveTo>
                  <a:pt x="0" y="0"/>
                </a:moveTo>
                <a:lnTo>
                  <a:pt x="15501261" y="0"/>
                </a:lnTo>
                <a:lnTo>
                  <a:pt x="15501261" y="10321257"/>
                </a:lnTo>
                <a:lnTo>
                  <a:pt x="0" y="10321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34"/>
          <p:cNvSpPr txBox="1"/>
          <p:nvPr/>
        </p:nvSpPr>
        <p:spPr>
          <a:xfrm>
            <a:off x="15796716" y="9728202"/>
            <a:ext cx="2491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Zdjęcie autorstwa </a:t>
            </a:r>
            <a:r>
              <a:rPr b="0" i="0" lang="en-US" sz="1999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ly han</a:t>
            </a:r>
            <a:r>
              <a:rPr b="0" i="0" lang="en-US" sz="1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na </a:t>
            </a:r>
            <a:r>
              <a:rPr b="0" i="0" lang="en-US" sz="1999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35"/>
          <p:cNvGrpSpPr/>
          <p:nvPr/>
        </p:nvGrpSpPr>
        <p:grpSpPr>
          <a:xfrm>
            <a:off x="-42487" y="0"/>
            <a:ext cx="3367600" cy="10400229"/>
            <a:chOff x="0" y="0"/>
            <a:chExt cx="886934" cy="2739137"/>
          </a:xfrm>
        </p:grpSpPr>
        <p:sp>
          <p:nvSpPr>
            <p:cNvPr id="527" name="Google Shape;527;p35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528" name="Google Shape;528;p35"/>
            <p:cNvSpPr txBox="1"/>
            <p:nvPr/>
          </p:nvSpPr>
          <p:spPr>
            <a:xfrm>
              <a:off x="0" y="0"/>
              <a:ext cx="886800" cy="27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9" name="Google Shape;529;p35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35"/>
          <p:cNvSpPr txBox="1"/>
          <p:nvPr/>
        </p:nvSpPr>
        <p:spPr>
          <a:xfrm rot="-5400000">
            <a:off x="-940506" y="5951352"/>
            <a:ext cx="643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PODŚWIETLENIE</a:t>
            </a:r>
            <a:endParaRPr/>
          </a:p>
        </p:txBody>
      </p:sp>
      <p:sp>
        <p:nvSpPr>
          <p:cNvPr id="531" name="Google Shape;531;p35"/>
          <p:cNvSpPr txBox="1"/>
          <p:nvPr/>
        </p:nvSpPr>
        <p:spPr>
          <a:xfrm>
            <a:off x="15796716" y="9728202"/>
            <a:ext cx="2491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Zdjęcie autorstwa </a:t>
            </a:r>
            <a:r>
              <a:rPr b="0" i="0" lang="en-US" sz="1999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ly han</a:t>
            </a:r>
            <a:r>
              <a:rPr b="0" i="0" lang="en-US" sz="1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na </a:t>
            </a:r>
            <a:r>
              <a:rPr b="0" i="0" lang="en-US" sz="1999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532" name="Google Shape;532;p35"/>
          <p:cNvSpPr/>
          <p:nvPr/>
        </p:nvSpPr>
        <p:spPr>
          <a:xfrm>
            <a:off x="4178855" y="450852"/>
            <a:ext cx="13648600" cy="9258300"/>
          </a:xfrm>
          <a:custGeom>
            <a:rect b="b" l="l" r="r" t="t"/>
            <a:pathLst>
              <a:path extrusionOk="0" h="9258300" w="13648600">
                <a:moveTo>
                  <a:pt x="0" y="0"/>
                </a:moveTo>
                <a:lnTo>
                  <a:pt x="13648599" y="0"/>
                </a:lnTo>
                <a:lnTo>
                  <a:pt x="1364859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36"/>
          <p:cNvGrpSpPr/>
          <p:nvPr/>
        </p:nvGrpSpPr>
        <p:grpSpPr>
          <a:xfrm>
            <a:off x="-42487" y="0"/>
            <a:ext cx="3367578" cy="10400160"/>
            <a:chOff x="0" y="0"/>
            <a:chExt cx="886934" cy="2739137"/>
          </a:xfrm>
        </p:grpSpPr>
        <p:sp>
          <p:nvSpPr>
            <p:cNvPr id="538" name="Google Shape;538;p36"/>
            <p:cNvSpPr/>
            <p:nvPr/>
          </p:nvSpPr>
          <p:spPr>
            <a:xfrm>
              <a:off x="0" y="0"/>
              <a:ext cx="886934" cy="2739137"/>
            </a:xfrm>
            <a:custGeom>
              <a:rect b="b" l="l" r="r" t="t"/>
              <a:pathLst>
                <a:path extrusionOk="0" h="2739137" w="886934">
                  <a:moveTo>
                    <a:pt x="0" y="0"/>
                  </a:moveTo>
                  <a:lnTo>
                    <a:pt x="886934" y="0"/>
                  </a:lnTo>
                  <a:lnTo>
                    <a:pt x="886934" y="2739137"/>
                  </a:lnTo>
                  <a:lnTo>
                    <a:pt x="0" y="273913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539" name="Google Shape;539;p36"/>
            <p:cNvSpPr txBox="1"/>
            <p:nvPr/>
          </p:nvSpPr>
          <p:spPr>
            <a:xfrm>
              <a:off x="0" y="0"/>
              <a:ext cx="886934" cy="2739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0" name="Google Shape;540;p36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6"/>
          <p:cNvSpPr txBox="1"/>
          <p:nvPr/>
        </p:nvSpPr>
        <p:spPr>
          <a:xfrm rot="-5400000">
            <a:off x="-732287" y="6219101"/>
            <a:ext cx="5894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7C0086"/>
                </a:solidFill>
              </a:rPr>
              <a:t>ŚWIATŁO TYLNE</a:t>
            </a:r>
            <a:endParaRPr/>
          </a:p>
        </p:txBody>
      </p:sp>
      <p:sp>
        <p:nvSpPr>
          <p:cNvPr id="542" name="Google Shape;542;p36"/>
          <p:cNvSpPr txBox="1"/>
          <p:nvPr/>
        </p:nvSpPr>
        <p:spPr>
          <a:xfrm>
            <a:off x="15796716" y="9728202"/>
            <a:ext cx="2491284" cy="558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Photo by </a:t>
            </a:r>
            <a:r>
              <a:rPr b="0" i="0" lang="en-US" sz="1999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ly han</a:t>
            </a:r>
            <a:r>
              <a:rPr b="0" i="0" lang="en-US" sz="1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on </a:t>
            </a:r>
            <a:r>
              <a:rPr b="0" i="0" lang="en-US" sz="1999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  <p:sp>
        <p:nvSpPr>
          <p:cNvPr id="543" name="Google Shape;543;p36"/>
          <p:cNvSpPr/>
          <p:nvPr/>
        </p:nvSpPr>
        <p:spPr>
          <a:xfrm>
            <a:off x="7185885" y="0"/>
            <a:ext cx="6858000" cy="10287000"/>
          </a:xfrm>
          <a:custGeom>
            <a:rect b="b" l="l" r="r" t="t"/>
            <a:pathLst>
              <a:path extrusionOk="0"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36"/>
          <p:cNvSpPr txBox="1"/>
          <p:nvPr/>
        </p:nvSpPr>
        <p:spPr>
          <a:xfrm>
            <a:off x="15119682" y="9728202"/>
            <a:ext cx="2491284" cy="558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Photo by </a:t>
            </a:r>
            <a:r>
              <a:rPr b="0" i="0" lang="en-US" sz="1999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Tony Frost</a:t>
            </a:r>
            <a:r>
              <a:rPr b="0" i="0" lang="en-US" sz="1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on </a:t>
            </a:r>
            <a:r>
              <a:rPr b="0" i="0" lang="en-US" sz="1999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269" l="-178" r="-30408" t="-12839"/>
            </a:stretch>
          </a:blipFill>
          <a:ln>
            <a:noFill/>
          </a:ln>
        </p:spPr>
      </p:sp>
      <p:grpSp>
        <p:nvGrpSpPr>
          <p:cNvPr id="550" name="Google Shape;550;p37"/>
          <p:cNvGrpSpPr/>
          <p:nvPr/>
        </p:nvGrpSpPr>
        <p:grpSpPr>
          <a:xfrm>
            <a:off x="649065" y="2587361"/>
            <a:ext cx="7118048" cy="6461944"/>
            <a:chOff x="0" y="0"/>
            <a:chExt cx="1874700" cy="1701900"/>
          </a:xfrm>
        </p:grpSpPr>
        <p:sp>
          <p:nvSpPr>
            <p:cNvPr id="551" name="Google Shape;551;p37"/>
            <p:cNvSpPr/>
            <p:nvPr/>
          </p:nvSpPr>
          <p:spPr>
            <a:xfrm>
              <a:off x="0" y="0"/>
              <a:ext cx="1874635" cy="1701850"/>
            </a:xfrm>
            <a:custGeom>
              <a:rect b="b" l="l" r="r" t="t"/>
              <a:pathLst>
                <a:path extrusionOk="0"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7"/>
            <p:cNvSpPr txBox="1"/>
            <p:nvPr/>
          </p:nvSpPr>
          <p:spPr>
            <a:xfrm>
              <a:off x="0" y="0"/>
              <a:ext cx="1874700" cy="17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3" name="Google Shape;553;p37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37"/>
          <p:cNvSpPr txBox="1"/>
          <p:nvPr/>
        </p:nvSpPr>
        <p:spPr>
          <a:xfrm>
            <a:off x="1110239" y="3068750"/>
            <a:ext cx="5831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ZADANIE</a:t>
            </a:r>
            <a:endParaRPr/>
          </a:p>
        </p:txBody>
      </p:sp>
      <p:sp>
        <p:nvSpPr>
          <p:cNvPr id="555" name="Google Shape;555;p37"/>
          <p:cNvSpPr txBox="1"/>
          <p:nvPr/>
        </p:nvSpPr>
        <p:spPr>
          <a:xfrm>
            <a:off x="1110262" y="5105400"/>
            <a:ext cx="6195300" cy="3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Przygotowaliśmy dla Ciebie kilka przedmiotów. Wybierz jeden z nich i zgodnie z zasadami, które właśnie omówiliśmy, zrób kreatywne zdjęcie tego przedmiotu!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8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38"/>
          <p:cNvSpPr/>
          <p:nvPr/>
        </p:nvSpPr>
        <p:spPr>
          <a:xfrm>
            <a:off x="8012900" y="607225"/>
            <a:ext cx="10277805" cy="8995477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798" r="-117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8"/>
          <p:cNvSpPr txBox="1"/>
          <p:nvPr/>
        </p:nvSpPr>
        <p:spPr>
          <a:xfrm>
            <a:off x="447048" y="3727430"/>
            <a:ext cx="78558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Podstawy obsługi aparatu: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Dźwięk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Nagrywanie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200" u="none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8"/>
          <p:cNvSpPr/>
          <p:nvPr/>
        </p:nvSpPr>
        <p:spPr>
          <a:xfrm flipH="1" rot="7679289">
            <a:off x="5897975" y="7734947"/>
            <a:ext cx="2108183" cy="2699914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38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4.3.3.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9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70" name="Google Shape;570;p39"/>
          <p:cNvCxnSpPr/>
          <p:nvPr/>
        </p:nvCxnSpPr>
        <p:spPr>
          <a:xfrm>
            <a:off x="-95917" y="3339243"/>
            <a:ext cx="7506300" cy="0"/>
          </a:xfrm>
          <a:prstGeom prst="straightConnector1">
            <a:avLst/>
          </a:prstGeom>
          <a:noFill/>
          <a:ln cap="rnd" cmpd="sng" w="57150">
            <a:solidFill>
              <a:srgbClr val="227C9D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71" name="Google Shape;571;p39"/>
          <p:cNvSpPr/>
          <p:nvPr/>
        </p:nvSpPr>
        <p:spPr>
          <a:xfrm>
            <a:off x="8418443" y="402359"/>
            <a:ext cx="9570568" cy="9359341"/>
          </a:xfrm>
          <a:custGeom>
            <a:rect b="b" l="l" r="r" t="t"/>
            <a:pathLst>
              <a:path extrusionOk="0" h="4726940" w="483362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4387" r="-12149" t="0"/>
            </a:stretch>
          </a:blipFill>
          <a:ln cap="sq" cmpd="sng" w="95250">
            <a:solidFill>
              <a:srgbClr val="FFBD5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9"/>
          <p:cNvSpPr txBox="1"/>
          <p:nvPr/>
        </p:nvSpPr>
        <p:spPr>
          <a:xfrm>
            <a:off x="298685" y="1925492"/>
            <a:ext cx="7141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Najważniejsze praktyczne wskazówki:</a:t>
            </a:r>
            <a:endParaRPr/>
          </a:p>
        </p:txBody>
      </p:sp>
      <p:sp>
        <p:nvSpPr>
          <p:cNvPr id="573" name="Google Shape;573;p39"/>
          <p:cNvSpPr txBox="1"/>
          <p:nvPr/>
        </p:nvSpPr>
        <p:spPr>
          <a:xfrm>
            <a:off x="0" y="3758343"/>
            <a:ext cx="7276200" cy="6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066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Dźwięk jest najważniejszym elementem filmu.</a:t>
            </a:r>
            <a:endParaRPr/>
          </a:p>
          <a:p>
            <a:pPr indent="-28066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Przed rozpoczęciem nagrywania sprawdź warunki akustyczne, zwracając uwagę na hałas w tle (np. ruch uliczny, rozmowy ludzi, szum wiatru).</a:t>
            </a:r>
            <a:endParaRPr/>
          </a:p>
          <a:p>
            <a:pPr indent="-28066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 miarę możliwości używaj mikrofonów zewnętrznych, aby poprawić czystość dźwięku, zwłaszcza podczas wywiadów lub dialogów.</a:t>
            </a:r>
            <a:endParaRPr/>
          </a:p>
          <a:p>
            <a:pPr indent="-28066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Trzymaj mikrofon jak najbliżej obiektu, aby zredukować hałas otoczenia.</a:t>
            </a:r>
            <a:endParaRPr/>
          </a:p>
          <a:p>
            <a:pPr indent="-280669" lvl="1" marL="5613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599"/>
              <a:buFont typeface="Arial"/>
              <a:buChar char="•"/>
            </a:pPr>
            <a:r>
              <a:rPr b="0" i="0" lang="en-US" sz="25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Zwracaj uwagę na powierzchnie i przedmioty, które mogą powodować echo i odbicia dźwięku w pomieszczeniach.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4"/>
          <p:cNvSpPr/>
          <p:nvPr/>
        </p:nvSpPr>
        <p:spPr>
          <a:xfrm>
            <a:off x="7347917" y="306160"/>
            <a:ext cx="10724902" cy="9238535"/>
          </a:xfrm>
          <a:custGeom>
            <a:rect b="b" l="l" r="r" t="t"/>
            <a:pathLst>
              <a:path extrusionOk="0"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929" l="-4569" r="-5298" t="-10608"/>
            </a:stretch>
          </a:blipFill>
          <a:ln>
            <a:noFill/>
          </a:ln>
        </p:spPr>
      </p:sp>
      <p:sp>
        <p:nvSpPr>
          <p:cNvPr id="158" name="Google Shape;158;p4"/>
          <p:cNvSpPr/>
          <p:nvPr/>
        </p:nvSpPr>
        <p:spPr>
          <a:xfrm flipH="1" rot="7612194">
            <a:off x="5431260" y="6934162"/>
            <a:ext cx="2109891" cy="2702102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4"/>
          <p:cNvSpPr txBox="1"/>
          <p:nvPr/>
        </p:nvSpPr>
        <p:spPr>
          <a:xfrm>
            <a:off x="447048" y="4126280"/>
            <a:ext cx="67206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Znaczenie wizualnego opowiadania historii</a:t>
            </a:r>
            <a:endParaRPr/>
          </a:p>
        </p:txBody>
      </p:sp>
      <p:sp>
        <p:nvSpPr>
          <p:cNvPr id="160" name="Google Shape;160;p4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4.1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28" l="0" r="0" t="-9328"/>
            </a:stretch>
          </a:blipFill>
          <a:ln>
            <a:noFill/>
          </a:ln>
        </p:spPr>
      </p:sp>
      <p:grpSp>
        <p:nvGrpSpPr>
          <p:cNvPr id="579" name="Google Shape;579;p40"/>
          <p:cNvGrpSpPr/>
          <p:nvPr/>
        </p:nvGrpSpPr>
        <p:grpSpPr>
          <a:xfrm>
            <a:off x="649065" y="2080466"/>
            <a:ext cx="6919019" cy="7634579"/>
            <a:chOff x="0" y="0"/>
            <a:chExt cx="1822281" cy="2010740"/>
          </a:xfrm>
        </p:grpSpPr>
        <p:sp>
          <p:nvSpPr>
            <p:cNvPr id="580" name="Google Shape;580;p40"/>
            <p:cNvSpPr/>
            <p:nvPr/>
          </p:nvSpPr>
          <p:spPr>
            <a:xfrm>
              <a:off x="0" y="0"/>
              <a:ext cx="1822281" cy="2010740"/>
            </a:xfrm>
            <a:custGeom>
              <a:rect b="b" l="l" r="r" t="t"/>
              <a:pathLst>
                <a:path extrusionOk="0" h="2010740" w="1822281">
                  <a:moveTo>
                    <a:pt x="104061" y="0"/>
                  </a:moveTo>
                  <a:lnTo>
                    <a:pt x="1718219" y="0"/>
                  </a:lnTo>
                  <a:cubicBezTo>
                    <a:pt x="1745818" y="0"/>
                    <a:pt x="1772287" y="10964"/>
                    <a:pt x="1791802" y="30479"/>
                  </a:cubicBezTo>
                  <a:cubicBezTo>
                    <a:pt x="1811317" y="49994"/>
                    <a:pt x="1822281" y="76463"/>
                    <a:pt x="1822281" y="104061"/>
                  </a:cubicBezTo>
                  <a:lnTo>
                    <a:pt x="1822281" y="1906678"/>
                  </a:lnTo>
                  <a:cubicBezTo>
                    <a:pt x="1822281" y="1934277"/>
                    <a:pt x="1811317" y="1960745"/>
                    <a:pt x="1791802" y="1980261"/>
                  </a:cubicBezTo>
                  <a:cubicBezTo>
                    <a:pt x="1772287" y="1999776"/>
                    <a:pt x="1745818" y="2010740"/>
                    <a:pt x="1718219" y="2010740"/>
                  </a:cubicBezTo>
                  <a:lnTo>
                    <a:pt x="104061" y="2010740"/>
                  </a:lnTo>
                  <a:cubicBezTo>
                    <a:pt x="76463" y="2010740"/>
                    <a:pt x="49994" y="1999776"/>
                    <a:pt x="30479" y="1980261"/>
                  </a:cubicBezTo>
                  <a:cubicBezTo>
                    <a:pt x="10964" y="1960745"/>
                    <a:pt x="0" y="1934277"/>
                    <a:pt x="0" y="1906678"/>
                  </a:cubicBezTo>
                  <a:lnTo>
                    <a:pt x="0" y="104061"/>
                  </a:lnTo>
                  <a:cubicBezTo>
                    <a:pt x="0" y="76463"/>
                    <a:pt x="10964" y="49994"/>
                    <a:pt x="30479" y="30479"/>
                  </a:cubicBezTo>
                  <a:cubicBezTo>
                    <a:pt x="49994" y="10964"/>
                    <a:pt x="76463" y="0"/>
                    <a:pt x="104061" y="0"/>
                  </a:cubicBezTo>
                  <a:close/>
                </a:path>
              </a:pathLst>
            </a:custGeom>
            <a:solidFill>
              <a:srgbClr val="7C0086">
                <a:alpha val="8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0"/>
            <p:cNvSpPr txBox="1"/>
            <p:nvPr/>
          </p:nvSpPr>
          <p:spPr>
            <a:xfrm>
              <a:off x="0" y="0"/>
              <a:ext cx="1822200" cy="20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2" name="Google Shape;582;p40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40"/>
          <p:cNvSpPr txBox="1"/>
          <p:nvPr/>
        </p:nvSpPr>
        <p:spPr>
          <a:xfrm>
            <a:off x="1110239" y="2433825"/>
            <a:ext cx="5937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ZADANIE</a:t>
            </a:r>
            <a:endParaRPr/>
          </a:p>
        </p:txBody>
      </p:sp>
      <p:sp>
        <p:nvSpPr>
          <p:cNvPr id="584" name="Google Shape;584;p40"/>
          <p:cNvSpPr txBox="1"/>
          <p:nvPr/>
        </p:nvSpPr>
        <p:spPr>
          <a:xfrm>
            <a:off x="804550" y="3849825"/>
            <a:ext cx="6548400" cy="54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 małych grupach </a:t>
            </a:r>
            <a:r>
              <a:rPr lang="en-US" sz="3099">
                <a:solidFill>
                  <a:srgbClr val="FFFFFF"/>
                </a:solidFill>
              </a:rPr>
              <a:t>osoby uczestniczące</a:t>
            </a: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nagrywają 15-sekundowy komentarz głosowy za pomocą swoich telefonów w różnych środowiskach (ciche pomieszczenie, na zewnątrz, hałaśliwe miejsce). Porównują jakość dźwięku i omawiają proste rozwiązania (np. użycie słuchawek jako mikrofonu, znalezienie cichszych miejsc).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1"/>
          <p:cNvSpPr/>
          <p:nvPr/>
        </p:nvSpPr>
        <p:spPr>
          <a:xfrm>
            <a:off x="7310436" y="177141"/>
            <a:ext cx="10993349" cy="9839712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2869" r="-3286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1"/>
          <p:cNvSpPr/>
          <p:nvPr/>
        </p:nvSpPr>
        <p:spPr>
          <a:xfrm flipH="1" rot="7679289">
            <a:off x="5034750" y="6847872"/>
            <a:ext cx="2108183" cy="2699914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41"/>
          <p:cNvSpPr txBox="1"/>
          <p:nvPr/>
        </p:nvSpPr>
        <p:spPr>
          <a:xfrm>
            <a:off x="268919" y="3955923"/>
            <a:ext cx="7855800" cy="25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Treść</a:t>
            </a:r>
            <a:endParaRPr/>
          </a:p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Strategia</a:t>
            </a:r>
            <a:endParaRPr/>
          </a:p>
        </p:txBody>
      </p:sp>
      <p:sp>
        <p:nvSpPr>
          <p:cNvPr id="592" name="Google Shape;592;p41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4.4.</a:t>
            </a:r>
            <a:endParaRPr/>
          </a:p>
        </p:txBody>
      </p:sp>
      <p:sp>
        <p:nvSpPr>
          <p:cNvPr id="593" name="Google Shape;593;p41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599" name="Google Shape;599;p42"/>
          <p:cNvGraphicFramePr/>
          <p:nvPr/>
        </p:nvGraphicFramePr>
        <p:xfrm>
          <a:off x="2003643" y="17316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{5DA2B24D-ED42-430A-A3F4-67EB28BF149D}</a:tableStyleId>
              </a:tblPr>
              <a:tblGrid>
                <a:gridCol w="3364675"/>
                <a:gridCol w="3162850"/>
                <a:gridCol w="3086925"/>
                <a:gridCol w="2742025"/>
                <a:gridCol w="2661200"/>
              </a:tblGrid>
              <a:tr h="1481975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37800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PROFILE PICTURE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9400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LANDSCAPE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9400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VERTICAL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9400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SQUARE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9400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STORIES/REELS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N/A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9400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COVER PHOTO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N/A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1000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99" u="none" cap="none" strike="noStrike">
                          <a:solidFill>
                            <a:srgbClr val="287D7D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N/A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24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00" name="Google Shape;600;p42"/>
          <p:cNvSpPr/>
          <p:nvPr/>
        </p:nvSpPr>
        <p:spPr>
          <a:xfrm>
            <a:off x="6579962" y="1844794"/>
            <a:ext cx="1246575" cy="1246575"/>
          </a:xfrm>
          <a:custGeom>
            <a:rect b="b" l="l" r="r" t="t"/>
            <a:pathLst>
              <a:path extrusionOk="0" h="1246575" w="1246575">
                <a:moveTo>
                  <a:pt x="0" y="0"/>
                </a:moveTo>
                <a:lnTo>
                  <a:pt x="1246575" y="0"/>
                </a:lnTo>
                <a:lnTo>
                  <a:pt x="1246575" y="1246575"/>
                </a:lnTo>
                <a:lnTo>
                  <a:pt x="0" y="1246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42"/>
          <p:cNvSpPr/>
          <p:nvPr/>
        </p:nvSpPr>
        <p:spPr>
          <a:xfrm>
            <a:off x="9876417" y="1796628"/>
            <a:ext cx="638210" cy="1323858"/>
          </a:xfrm>
          <a:custGeom>
            <a:rect b="b" l="l" r="r" t="t"/>
            <a:pathLst>
              <a:path extrusionOk="0" h="1323858" w="638210">
                <a:moveTo>
                  <a:pt x="0" y="0"/>
                </a:moveTo>
                <a:lnTo>
                  <a:pt x="638210" y="0"/>
                </a:lnTo>
                <a:lnTo>
                  <a:pt x="638210" y="1323858"/>
                </a:lnTo>
                <a:lnTo>
                  <a:pt x="0" y="1323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42"/>
          <p:cNvSpPr txBox="1"/>
          <p:nvPr/>
        </p:nvSpPr>
        <p:spPr>
          <a:xfrm>
            <a:off x="2003700" y="707344"/>
            <a:ext cx="150177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300">
                <a:solidFill>
                  <a:srgbClr val="7C0086"/>
                </a:solidFill>
              </a:rPr>
              <a:t>Wymagania do rozmiarów w mediach społecznościowych</a:t>
            </a:r>
            <a:endParaRPr sz="4300"/>
          </a:p>
        </p:txBody>
      </p:sp>
      <p:sp>
        <p:nvSpPr>
          <p:cNvPr id="603" name="Google Shape;603;p42"/>
          <p:cNvSpPr txBox="1"/>
          <p:nvPr/>
        </p:nvSpPr>
        <p:spPr>
          <a:xfrm>
            <a:off x="5916391" y="3428843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320x320</a:t>
            </a:r>
            <a:endParaRPr/>
          </a:p>
        </p:txBody>
      </p:sp>
      <p:sp>
        <p:nvSpPr>
          <p:cNvPr id="604" name="Google Shape;604;p42"/>
          <p:cNvSpPr txBox="1"/>
          <p:nvPr/>
        </p:nvSpPr>
        <p:spPr>
          <a:xfrm>
            <a:off x="8912501" y="3428843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196x196</a:t>
            </a:r>
            <a:endParaRPr/>
          </a:p>
        </p:txBody>
      </p:sp>
      <p:sp>
        <p:nvSpPr>
          <p:cNvPr id="605" name="Google Shape;605;p42"/>
          <p:cNvSpPr txBox="1"/>
          <p:nvPr/>
        </p:nvSpPr>
        <p:spPr>
          <a:xfrm>
            <a:off x="11907386" y="3428843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20x20</a:t>
            </a:r>
            <a:endParaRPr/>
          </a:p>
        </p:txBody>
      </p:sp>
      <p:sp>
        <p:nvSpPr>
          <p:cNvPr id="606" name="Google Shape;606;p42"/>
          <p:cNvSpPr txBox="1"/>
          <p:nvPr/>
        </p:nvSpPr>
        <p:spPr>
          <a:xfrm>
            <a:off x="14597167" y="3428843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400x400</a:t>
            </a:r>
            <a:endParaRPr/>
          </a:p>
        </p:txBody>
      </p:sp>
      <p:sp>
        <p:nvSpPr>
          <p:cNvPr id="607" name="Google Shape;607;p42"/>
          <p:cNvSpPr txBox="1"/>
          <p:nvPr/>
        </p:nvSpPr>
        <p:spPr>
          <a:xfrm>
            <a:off x="5916391" y="4529146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1080x566</a:t>
            </a:r>
            <a:endParaRPr/>
          </a:p>
        </p:txBody>
      </p:sp>
      <p:sp>
        <p:nvSpPr>
          <p:cNvPr id="608" name="Google Shape;608;p42"/>
          <p:cNvSpPr txBox="1"/>
          <p:nvPr/>
        </p:nvSpPr>
        <p:spPr>
          <a:xfrm>
            <a:off x="8912501" y="4529146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1080x566</a:t>
            </a:r>
            <a:endParaRPr/>
          </a:p>
        </p:txBody>
      </p:sp>
      <p:sp>
        <p:nvSpPr>
          <p:cNvPr id="609" name="Google Shape;609;p42"/>
          <p:cNvSpPr txBox="1"/>
          <p:nvPr/>
        </p:nvSpPr>
        <p:spPr>
          <a:xfrm>
            <a:off x="11904081" y="4529146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1920x1080</a:t>
            </a:r>
            <a:endParaRPr/>
          </a:p>
        </p:txBody>
      </p:sp>
      <p:sp>
        <p:nvSpPr>
          <p:cNvPr id="610" name="Google Shape;610;p42"/>
          <p:cNvSpPr txBox="1"/>
          <p:nvPr/>
        </p:nvSpPr>
        <p:spPr>
          <a:xfrm>
            <a:off x="14597167" y="4529146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1200x627</a:t>
            </a:r>
            <a:endParaRPr/>
          </a:p>
        </p:txBody>
      </p:sp>
      <p:sp>
        <p:nvSpPr>
          <p:cNvPr id="611" name="Google Shape;611;p42"/>
          <p:cNvSpPr txBox="1"/>
          <p:nvPr/>
        </p:nvSpPr>
        <p:spPr>
          <a:xfrm>
            <a:off x="6034419" y="545591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1080x1350</a:t>
            </a:r>
            <a:endParaRPr/>
          </a:p>
        </p:txBody>
      </p:sp>
      <p:sp>
        <p:nvSpPr>
          <p:cNvPr id="612" name="Google Shape;612;p42"/>
          <p:cNvSpPr txBox="1"/>
          <p:nvPr/>
        </p:nvSpPr>
        <p:spPr>
          <a:xfrm>
            <a:off x="9026692" y="575436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1080x1359</a:t>
            </a:r>
            <a:endParaRPr/>
          </a:p>
        </p:txBody>
      </p:sp>
      <p:sp>
        <p:nvSpPr>
          <p:cNvPr id="613" name="Google Shape;613;p42"/>
          <p:cNvSpPr txBox="1"/>
          <p:nvPr/>
        </p:nvSpPr>
        <p:spPr>
          <a:xfrm>
            <a:off x="11907386" y="575436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1080x1920</a:t>
            </a:r>
            <a:endParaRPr/>
          </a:p>
        </p:txBody>
      </p:sp>
      <p:sp>
        <p:nvSpPr>
          <p:cNvPr id="614" name="Google Shape;614;p42"/>
          <p:cNvSpPr txBox="1"/>
          <p:nvPr/>
        </p:nvSpPr>
        <p:spPr>
          <a:xfrm>
            <a:off x="14597167" y="575436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720x900</a:t>
            </a:r>
            <a:endParaRPr/>
          </a:p>
        </p:txBody>
      </p:sp>
      <p:sp>
        <p:nvSpPr>
          <p:cNvPr id="615" name="Google Shape;615;p42"/>
          <p:cNvSpPr txBox="1"/>
          <p:nvPr/>
        </p:nvSpPr>
        <p:spPr>
          <a:xfrm>
            <a:off x="5916391" y="685291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1080x1080</a:t>
            </a:r>
            <a:endParaRPr/>
          </a:p>
        </p:txBody>
      </p:sp>
      <p:sp>
        <p:nvSpPr>
          <p:cNvPr id="616" name="Google Shape;616;p42"/>
          <p:cNvSpPr txBox="1"/>
          <p:nvPr/>
        </p:nvSpPr>
        <p:spPr>
          <a:xfrm>
            <a:off x="8912501" y="685291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1080x1080</a:t>
            </a:r>
            <a:endParaRPr/>
          </a:p>
        </p:txBody>
      </p:sp>
      <p:sp>
        <p:nvSpPr>
          <p:cNvPr id="617" name="Google Shape;617;p42"/>
          <p:cNvSpPr txBox="1"/>
          <p:nvPr/>
        </p:nvSpPr>
        <p:spPr>
          <a:xfrm>
            <a:off x="11908612" y="685291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640x640</a:t>
            </a:r>
            <a:endParaRPr/>
          </a:p>
        </p:txBody>
      </p:sp>
      <p:sp>
        <p:nvSpPr>
          <p:cNvPr id="618" name="Google Shape;618;p42"/>
          <p:cNvSpPr txBox="1"/>
          <p:nvPr/>
        </p:nvSpPr>
        <p:spPr>
          <a:xfrm>
            <a:off x="14430299" y="685291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1200x1200</a:t>
            </a:r>
            <a:endParaRPr/>
          </a:p>
        </p:txBody>
      </p:sp>
      <p:sp>
        <p:nvSpPr>
          <p:cNvPr id="619" name="Google Shape;619;p42"/>
          <p:cNvSpPr txBox="1"/>
          <p:nvPr/>
        </p:nvSpPr>
        <p:spPr>
          <a:xfrm>
            <a:off x="5521735" y="7749056"/>
            <a:ext cx="312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1080x1920 (9:16)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1082x1440 (3:4) in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Grid view</a:t>
            </a:r>
            <a:endParaRPr/>
          </a:p>
        </p:txBody>
      </p:sp>
      <p:sp>
        <p:nvSpPr>
          <p:cNvPr id="620" name="Google Shape;620;p42"/>
          <p:cNvSpPr txBox="1"/>
          <p:nvPr/>
        </p:nvSpPr>
        <p:spPr>
          <a:xfrm>
            <a:off x="8912501" y="795146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1080x1920</a:t>
            </a:r>
            <a:endParaRPr/>
          </a:p>
        </p:txBody>
      </p:sp>
      <p:sp>
        <p:nvSpPr>
          <p:cNvPr id="621" name="Google Shape;621;p42"/>
          <p:cNvSpPr txBox="1"/>
          <p:nvPr/>
        </p:nvSpPr>
        <p:spPr>
          <a:xfrm>
            <a:off x="11908612" y="7951462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1080x1920</a:t>
            </a:r>
            <a:endParaRPr/>
          </a:p>
        </p:txBody>
      </p:sp>
      <p:sp>
        <p:nvSpPr>
          <p:cNvPr id="622" name="Google Shape;622;p42"/>
          <p:cNvSpPr txBox="1"/>
          <p:nvPr/>
        </p:nvSpPr>
        <p:spPr>
          <a:xfrm>
            <a:off x="9026692" y="9173837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851x315</a:t>
            </a:r>
            <a:endParaRPr/>
          </a:p>
        </p:txBody>
      </p:sp>
      <p:sp>
        <p:nvSpPr>
          <p:cNvPr id="623" name="Google Shape;623;p42"/>
          <p:cNvSpPr txBox="1"/>
          <p:nvPr/>
        </p:nvSpPr>
        <p:spPr>
          <a:xfrm>
            <a:off x="14597167" y="9172575"/>
            <a:ext cx="23376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1128x791</a:t>
            </a:r>
            <a:endParaRPr/>
          </a:p>
        </p:txBody>
      </p:sp>
      <p:sp>
        <p:nvSpPr>
          <p:cNvPr id="624" name="Google Shape;624;p42"/>
          <p:cNvSpPr txBox="1"/>
          <p:nvPr/>
        </p:nvSpPr>
        <p:spPr>
          <a:xfrm>
            <a:off x="5567585" y="5903587"/>
            <a:ext cx="28782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1012x1350 in Grid view</a:t>
            </a:r>
            <a:endParaRPr/>
          </a:p>
        </p:txBody>
      </p:sp>
      <p:sp>
        <p:nvSpPr>
          <p:cNvPr id="625" name="Google Shape;625;p42"/>
          <p:cNvSpPr/>
          <p:nvPr/>
        </p:nvSpPr>
        <p:spPr>
          <a:xfrm>
            <a:off x="12564524" y="1997157"/>
            <a:ext cx="945628" cy="922776"/>
          </a:xfrm>
          <a:custGeom>
            <a:rect b="b" l="l" r="r" t="t"/>
            <a:pathLst>
              <a:path extrusionOk="0" h="922776" w="945628">
                <a:moveTo>
                  <a:pt x="0" y="0"/>
                </a:moveTo>
                <a:lnTo>
                  <a:pt x="945629" y="0"/>
                </a:lnTo>
                <a:lnTo>
                  <a:pt x="945629" y="922775"/>
                </a:lnTo>
                <a:lnTo>
                  <a:pt x="0" y="922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42"/>
          <p:cNvSpPr/>
          <p:nvPr/>
        </p:nvSpPr>
        <p:spPr>
          <a:xfrm>
            <a:off x="15146296" y="2030199"/>
            <a:ext cx="919583" cy="919583"/>
          </a:xfrm>
          <a:custGeom>
            <a:rect b="b" l="l" r="r" t="t"/>
            <a:pathLst>
              <a:path extrusionOk="0" h="919583" w="919583">
                <a:moveTo>
                  <a:pt x="0" y="0"/>
                </a:moveTo>
                <a:lnTo>
                  <a:pt x="919583" y="0"/>
                </a:lnTo>
                <a:lnTo>
                  <a:pt x="919583" y="919583"/>
                </a:lnTo>
                <a:lnTo>
                  <a:pt x="0" y="919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3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43"/>
          <p:cNvSpPr/>
          <p:nvPr/>
        </p:nvSpPr>
        <p:spPr>
          <a:xfrm>
            <a:off x="3039519" y="1708130"/>
            <a:ext cx="12208963" cy="8088438"/>
          </a:xfrm>
          <a:custGeom>
            <a:rect b="b" l="l" r="r" t="t"/>
            <a:pathLst>
              <a:path extrusionOk="0" h="8088438" w="12208963">
                <a:moveTo>
                  <a:pt x="0" y="0"/>
                </a:moveTo>
                <a:lnTo>
                  <a:pt x="12208962" y="0"/>
                </a:lnTo>
                <a:lnTo>
                  <a:pt x="12208962" y="8088438"/>
                </a:lnTo>
                <a:lnTo>
                  <a:pt x="0" y="8088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sq" cmpd="sng" w="114300">
            <a:solidFill>
              <a:srgbClr val="FFBD59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33" name="Google Shape;633;p43"/>
          <p:cNvSpPr txBox="1"/>
          <p:nvPr/>
        </p:nvSpPr>
        <p:spPr>
          <a:xfrm>
            <a:off x="2688871" y="528741"/>
            <a:ext cx="12910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TIK-TOK </a:t>
            </a:r>
            <a:r>
              <a:rPr b="1" lang="en-US" sz="5600">
                <a:solidFill>
                  <a:srgbClr val="7C0086"/>
                </a:solidFill>
              </a:rPr>
              <a:t>wymiary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4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639" name="Google Shape;639;p44"/>
          <p:cNvCxnSpPr/>
          <p:nvPr/>
        </p:nvCxnSpPr>
        <p:spPr>
          <a:xfrm>
            <a:off x="-95917" y="3339243"/>
            <a:ext cx="7506300" cy="0"/>
          </a:xfrm>
          <a:prstGeom prst="straightConnector1">
            <a:avLst/>
          </a:prstGeom>
          <a:noFill/>
          <a:ln cap="rnd" cmpd="sng" w="57150">
            <a:solidFill>
              <a:srgbClr val="227C9D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40" name="Google Shape;640;p44"/>
          <p:cNvSpPr txBox="1"/>
          <p:nvPr/>
        </p:nvSpPr>
        <p:spPr>
          <a:xfrm>
            <a:off x="74421" y="3729768"/>
            <a:ext cx="12065100" cy="6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9719" lvl="1" marL="561337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Jeśli chcesz, aby Twoje zdjęcia miały najlepszą rozdzielczość na Instagramie, przesyłaj zdjęcia, które nie są większe niż 1080 pikseli.</a:t>
            </a:r>
            <a:endParaRPr sz="1700"/>
          </a:p>
          <a:p>
            <a:pPr indent="-299719" lvl="1" marL="561337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 przypadku opowieści bezpieczny obszar wynosi 1080 x 1610 pikseli. Pamiętaj, aby ważne teksty, logo lub treści znajdowały się w tej ramce na IG i FB.</a:t>
            </a:r>
            <a:endParaRPr sz="1700"/>
          </a:p>
          <a:p>
            <a:pPr indent="-299719" lvl="1" marL="561337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Aby uniknąć kompresji lub zniekształceń, prześlij plik JPG lub PNG.</a:t>
            </a:r>
            <a:endParaRPr sz="1700"/>
          </a:p>
          <a:p>
            <a:pPr indent="-299719" lvl="1" marL="561337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Trzymaj się formatu pionowego dla relacji i Reels na IG, FB i TikTok.</a:t>
            </a:r>
            <a:endParaRPr sz="1700"/>
          </a:p>
          <a:p>
            <a:pPr indent="-299719" lvl="1" marL="561337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Regularnie sprawdzaj wymagania dotyczące rozmiaru, ponieważ często ulegają one zmianom. Wiarygodnym źródłem informacji jest strona </a:t>
            </a:r>
            <a:r>
              <a:rPr b="0" i="0" lang="en-US" sz="2899" u="sng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Hootsuite.com.</a:t>
            </a:r>
            <a:endParaRPr sz="1700"/>
          </a:p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99" u="sng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641" name="Google Shape;641;p44"/>
          <p:cNvSpPr/>
          <p:nvPr/>
        </p:nvSpPr>
        <p:spPr>
          <a:xfrm>
            <a:off x="13090822" y="846304"/>
            <a:ext cx="4358259" cy="8229600"/>
          </a:xfrm>
          <a:custGeom>
            <a:rect b="b" l="l" r="r" t="t"/>
            <a:pathLst>
              <a:path extrusionOk="0" h="8229600" w="4358259">
                <a:moveTo>
                  <a:pt x="0" y="0"/>
                </a:moveTo>
                <a:lnTo>
                  <a:pt x="4358259" y="0"/>
                </a:lnTo>
                <a:lnTo>
                  <a:pt x="4358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44"/>
          <p:cNvSpPr/>
          <p:nvPr/>
        </p:nvSpPr>
        <p:spPr>
          <a:xfrm>
            <a:off x="13268028" y="1462127"/>
            <a:ext cx="3991272" cy="1044988"/>
          </a:xfrm>
          <a:custGeom>
            <a:rect b="b" l="l" r="r" t="t"/>
            <a:pathLst>
              <a:path extrusionOk="0" h="1044988" w="3991272">
                <a:moveTo>
                  <a:pt x="0" y="0"/>
                </a:moveTo>
                <a:lnTo>
                  <a:pt x="3991272" y="0"/>
                </a:lnTo>
                <a:lnTo>
                  <a:pt x="3991272" y="1044987"/>
                </a:lnTo>
                <a:lnTo>
                  <a:pt x="0" y="1044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44"/>
          <p:cNvSpPr txBox="1"/>
          <p:nvPr/>
        </p:nvSpPr>
        <p:spPr>
          <a:xfrm>
            <a:off x="596341" y="1955258"/>
            <a:ext cx="7141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Najważniejsze praktyczne wskazówki:</a:t>
            </a:r>
            <a:endParaRPr/>
          </a:p>
        </p:txBody>
      </p:sp>
      <p:sp>
        <p:nvSpPr>
          <p:cNvPr id="644" name="Google Shape;644;p44"/>
          <p:cNvSpPr/>
          <p:nvPr/>
        </p:nvSpPr>
        <p:spPr>
          <a:xfrm>
            <a:off x="13274315" y="7612608"/>
            <a:ext cx="3991272" cy="1044988"/>
          </a:xfrm>
          <a:custGeom>
            <a:rect b="b" l="l" r="r" t="t"/>
            <a:pathLst>
              <a:path extrusionOk="0" h="1044988" w="3991272">
                <a:moveTo>
                  <a:pt x="0" y="0"/>
                </a:moveTo>
                <a:lnTo>
                  <a:pt x="3991272" y="0"/>
                </a:lnTo>
                <a:lnTo>
                  <a:pt x="3991272" y="1044987"/>
                </a:lnTo>
                <a:lnTo>
                  <a:pt x="0" y="1044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44"/>
          <p:cNvSpPr txBox="1"/>
          <p:nvPr/>
        </p:nvSpPr>
        <p:spPr>
          <a:xfrm>
            <a:off x="14024550" y="1687077"/>
            <a:ext cx="24783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6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Unikaj tekstu w tym miejscu</a:t>
            </a:r>
            <a:endParaRPr/>
          </a:p>
        </p:txBody>
      </p:sp>
      <p:sp>
        <p:nvSpPr>
          <p:cNvPr id="646" name="Google Shape;646;p44"/>
          <p:cNvSpPr txBox="1"/>
          <p:nvPr/>
        </p:nvSpPr>
        <p:spPr>
          <a:xfrm>
            <a:off x="14024550" y="7837558"/>
            <a:ext cx="24783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6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Unikaj tekstu w tym miejscu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5"/>
          <p:cNvSpPr/>
          <p:nvPr/>
        </p:nvSpPr>
        <p:spPr>
          <a:xfrm>
            <a:off x="308662" y="327226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52" name="Google Shape;652;p45"/>
          <p:cNvGrpSpPr/>
          <p:nvPr/>
        </p:nvGrpSpPr>
        <p:grpSpPr>
          <a:xfrm>
            <a:off x="924484" y="2812226"/>
            <a:ext cx="4263750" cy="1023582"/>
            <a:chOff x="0" y="0"/>
            <a:chExt cx="5685000" cy="1364776"/>
          </a:xfrm>
        </p:grpSpPr>
        <p:sp>
          <p:nvSpPr>
            <p:cNvPr id="653" name="Google Shape;653;p45"/>
            <p:cNvSpPr/>
            <p:nvPr/>
          </p:nvSpPr>
          <p:spPr>
            <a:xfrm>
              <a:off x="0" y="0"/>
              <a:ext cx="5680773" cy="1347645"/>
            </a:xfrm>
            <a:custGeom>
              <a:rect b="b" l="l" r="r" t="t"/>
              <a:pathLst>
                <a:path extrusionOk="0" h="1130101" w="4763751">
                  <a:moveTo>
                    <a:pt x="4639291" y="1130100"/>
                  </a:moveTo>
                  <a:lnTo>
                    <a:pt x="124460" y="1130100"/>
                  </a:lnTo>
                  <a:cubicBezTo>
                    <a:pt x="55880" y="1130100"/>
                    <a:pt x="0" y="1074220"/>
                    <a:pt x="0" y="1005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291" y="0"/>
                  </a:lnTo>
                  <a:cubicBezTo>
                    <a:pt x="4707871" y="0"/>
                    <a:pt x="4763751" y="55880"/>
                    <a:pt x="4763751" y="124460"/>
                  </a:cubicBezTo>
                  <a:lnTo>
                    <a:pt x="4763751" y="1005641"/>
                  </a:lnTo>
                  <a:cubicBezTo>
                    <a:pt x="4763751" y="1074220"/>
                    <a:pt x="4707871" y="1130101"/>
                    <a:pt x="4639291" y="1130101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5"/>
            <p:cNvSpPr txBox="1"/>
            <p:nvPr/>
          </p:nvSpPr>
          <p:spPr>
            <a:xfrm>
              <a:off x="0" y="158476"/>
              <a:ext cx="5685000" cy="12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DLACZEGO STRATEGIA TREŚCI MA ZNACZENIE</a:t>
              </a:r>
              <a:endParaRPr/>
            </a:p>
          </p:txBody>
        </p:sp>
      </p:grpSp>
      <p:sp>
        <p:nvSpPr>
          <p:cNvPr id="655" name="Google Shape;655;p45"/>
          <p:cNvSpPr/>
          <p:nvPr/>
        </p:nvSpPr>
        <p:spPr>
          <a:xfrm>
            <a:off x="7484072" y="2849875"/>
            <a:ext cx="4174365" cy="1655598"/>
          </a:xfrm>
          <a:custGeom>
            <a:rect b="b" l="l" r="r" t="t"/>
            <a:pathLst>
              <a:path extrusionOk="0" h="1130101" w="4174365">
                <a:moveTo>
                  <a:pt x="4049905" y="1130100"/>
                </a:moveTo>
                <a:lnTo>
                  <a:pt x="124460" y="1130100"/>
                </a:lnTo>
                <a:cubicBezTo>
                  <a:pt x="55880" y="1130100"/>
                  <a:pt x="0" y="1074220"/>
                  <a:pt x="0" y="10056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9905" y="0"/>
                </a:lnTo>
                <a:cubicBezTo>
                  <a:pt x="4118485" y="0"/>
                  <a:pt x="4174365" y="55880"/>
                  <a:pt x="4174365" y="124460"/>
                </a:cubicBezTo>
                <a:lnTo>
                  <a:pt x="4174365" y="1005641"/>
                </a:lnTo>
                <a:cubicBezTo>
                  <a:pt x="4174365" y="1074220"/>
                  <a:pt x="4118485" y="1130101"/>
                  <a:pt x="4049905" y="1130101"/>
                </a:cubicBezTo>
                <a:close/>
              </a:path>
            </a:pathLst>
          </a:custGeom>
          <a:solidFill>
            <a:srgbClr val="287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5"/>
          <p:cNvSpPr txBox="1"/>
          <p:nvPr/>
        </p:nvSpPr>
        <p:spPr>
          <a:xfrm>
            <a:off x="7708441" y="2968793"/>
            <a:ext cx="3736200" cy="13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KLUCZOWE ELEMENTY DOBREJ STRATEGII</a:t>
            </a:r>
            <a:endParaRPr/>
          </a:p>
        </p:txBody>
      </p:sp>
      <p:grpSp>
        <p:nvGrpSpPr>
          <p:cNvPr id="657" name="Google Shape;657;p45"/>
          <p:cNvGrpSpPr/>
          <p:nvPr/>
        </p:nvGrpSpPr>
        <p:grpSpPr>
          <a:xfrm>
            <a:off x="13488543" y="2919549"/>
            <a:ext cx="4173300" cy="614778"/>
            <a:chOff x="0" y="0"/>
            <a:chExt cx="5564400" cy="819704"/>
          </a:xfrm>
        </p:grpSpPr>
        <p:sp>
          <p:nvSpPr>
            <p:cNvPr id="658" name="Google Shape;658;p45"/>
            <p:cNvSpPr/>
            <p:nvPr/>
          </p:nvSpPr>
          <p:spPr>
            <a:xfrm>
              <a:off x="0" y="0"/>
              <a:ext cx="5560369" cy="819704"/>
            </a:xfrm>
            <a:custGeom>
              <a:rect b="b" l="l" r="r" t="t"/>
              <a:pathLst>
                <a:path extrusionOk="0" h="687383" w="4662783">
                  <a:moveTo>
                    <a:pt x="4538323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38323" y="0"/>
                  </a:lnTo>
                  <a:cubicBezTo>
                    <a:pt x="4606903" y="0"/>
                    <a:pt x="4662783" y="55880"/>
                    <a:pt x="4662783" y="124460"/>
                  </a:cubicBezTo>
                  <a:lnTo>
                    <a:pt x="4662783" y="562923"/>
                  </a:lnTo>
                  <a:cubicBezTo>
                    <a:pt x="4662783" y="631503"/>
                    <a:pt x="4606903" y="687383"/>
                    <a:pt x="4538323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5"/>
            <p:cNvSpPr txBox="1"/>
            <p:nvPr/>
          </p:nvSpPr>
          <p:spPr>
            <a:xfrm>
              <a:off x="0" y="189012"/>
              <a:ext cx="5564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0C600"/>
                  </a:solidFill>
                  <a:latin typeface="Arial"/>
                  <a:ea typeface="Arial"/>
                  <a:cs typeface="Arial"/>
                  <a:sym typeface="Arial"/>
                </a:rPr>
                <a:t>KALENDARZE TREŚCI</a:t>
              </a:r>
              <a:endParaRPr/>
            </a:p>
          </p:txBody>
        </p:sp>
      </p:grpSp>
      <p:sp>
        <p:nvSpPr>
          <p:cNvPr id="660" name="Google Shape;660;p45"/>
          <p:cNvSpPr txBox="1"/>
          <p:nvPr/>
        </p:nvSpPr>
        <p:spPr>
          <a:xfrm>
            <a:off x="553590" y="4249830"/>
            <a:ext cx="5157300" cy="50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Zapewnia jasność i spójność przekazu marki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Pomaga dotrzeć do właściwych odbiorców we właściwym czasie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Buduje zaufanie i zaangażowanie w miarę upływu czasu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Oszczędza czas dzięki planowanym, celowym publikacjom</a:t>
            </a:r>
            <a:endParaRPr sz="2600"/>
          </a:p>
        </p:txBody>
      </p:sp>
      <p:sp>
        <p:nvSpPr>
          <p:cNvPr id="661" name="Google Shape;661;p45"/>
          <p:cNvSpPr txBox="1"/>
          <p:nvPr/>
        </p:nvSpPr>
        <p:spPr>
          <a:xfrm>
            <a:off x="6958074" y="5059069"/>
            <a:ext cx="5874300" cy="4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Konsekwencja</a:t>
            </a: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 – regularne publikowanie postów buduje rozpoznawalność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Różnorodność </a:t>
            </a: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– mieszanka postów edukacyjnych, inspirujących i rozrywkowych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Planowanie</a:t>
            </a: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 – publikuj posty, gdy Twoi odbiorcy są najbardziej aktywni</a:t>
            </a:r>
            <a:endParaRPr sz="2600"/>
          </a:p>
        </p:txBody>
      </p:sp>
      <p:sp>
        <p:nvSpPr>
          <p:cNvPr id="662" name="Google Shape;662;p45"/>
          <p:cNvSpPr txBox="1"/>
          <p:nvPr/>
        </p:nvSpPr>
        <p:spPr>
          <a:xfrm>
            <a:off x="13291034" y="3921443"/>
            <a:ext cx="4890900" cy="4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Zaplanuj, co, kiedy i gdzie opublikować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Uwzględnij kampanie, wydarzenia i tematy sezonowe.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Śledź elementy wizualne, podpisy i hashtagi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Dostosuj ustawienia na podstawie wyników</a:t>
            </a:r>
            <a:endParaRPr sz="2600"/>
          </a:p>
        </p:txBody>
      </p:sp>
      <p:sp>
        <p:nvSpPr>
          <p:cNvPr id="663" name="Google Shape;663;p45"/>
          <p:cNvSpPr txBox="1"/>
          <p:nvPr/>
        </p:nvSpPr>
        <p:spPr>
          <a:xfrm>
            <a:off x="3098266" y="1241306"/>
            <a:ext cx="120915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STRATEGIA TREŚCI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6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669" name="Google Shape;669;p46"/>
          <p:cNvCxnSpPr/>
          <p:nvPr/>
        </p:nvCxnSpPr>
        <p:spPr>
          <a:xfrm>
            <a:off x="-95917" y="3339243"/>
            <a:ext cx="7506300" cy="0"/>
          </a:xfrm>
          <a:prstGeom prst="straightConnector1">
            <a:avLst/>
          </a:prstGeom>
          <a:noFill/>
          <a:ln cap="rnd" cmpd="sng" w="57150">
            <a:solidFill>
              <a:srgbClr val="227C9D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70" name="Google Shape;670;p46"/>
          <p:cNvSpPr txBox="1"/>
          <p:nvPr/>
        </p:nvSpPr>
        <p:spPr>
          <a:xfrm>
            <a:off x="818551" y="3722075"/>
            <a:ext cx="13028400" cy="49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6133" lvl="1" marL="561337" marR="0" rtl="0" algn="just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000"/>
              <a:buFont typeface="Arial"/>
              <a:buAutoNum type="arabicPeriod"/>
            </a:pPr>
            <a:r>
              <a:rPr b="0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Zacznij od badania odbiorców</a:t>
            </a:r>
            <a:endParaRPr sz="3000"/>
          </a:p>
          <a:p>
            <a:pPr indent="-306133" lvl="1" marL="561337" marR="0" rtl="0" algn="just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000"/>
              <a:buFont typeface="Arial"/>
              <a:buAutoNum type="arabicPeriod"/>
            </a:pPr>
            <a:r>
              <a:rPr b="0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Stwórz personę dla swojej grupy docelowej (zobacz moduł 2)</a:t>
            </a:r>
            <a:endParaRPr sz="3000"/>
          </a:p>
          <a:p>
            <a:pPr indent="-306133" lvl="1" marL="561337" marR="0" rtl="0" algn="just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000"/>
              <a:buFont typeface="Arial"/>
              <a:buAutoNum type="arabicPeriod"/>
            </a:pPr>
            <a:r>
              <a:rPr b="0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Określ, jaki rodzaj treści będzie najlepszy dla Twoich odbiorców i Twojej marki (zdjęcia, filmy, tekst, audio itp.).</a:t>
            </a:r>
            <a:endParaRPr sz="3000"/>
          </a:p>
          <a:p>
            <a:pPr indent="-306133" lvl="1" marL="561337" marR="0" rtl="0" algn="just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000"/>
              <a:buFont typeface="Arial"/>
              <a:buAutoNum type="arabicPeriod"/>
            </a:pPr>
            <a:r>
              <a:rPr b="0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Wyznacz cele</a:t>
            </a:r>
            <a:endParaRPr sz="3000"/>
          </a:p>
          <a:p>
            <a:pPr indent="-306133" lvl="1" marL="561337" marR="0" rtl="0" algn="just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000"/>
              <a:buFont typeface="Arial"/>
              <a:buAutoNum type="arabicPeriod"/>
            </a:pPr>
            <a:r>
              <a:rPr b="0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Stwórz swoją identyfikację wizualną: jakie kolory Cię reprezentują, jaki rodzaj grafiki, styl itp.</a:t>
            </a:r>
            <a:endParaRPr sz="3000"/>
          </a:p>
          <a:p>
            <a:pPr indent="-306133" lvl="1" marL="561337" marR="0" rtl="0" algn="just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000"/>
              <a:buFont typeface="Arial"/>
              <a:buAutoNum type="arabicPeriod"/>
            </a:pPr>
            <a:r>
              <a:rPr b="0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Stwórz kalendarz treści i zacznij je udostępniać!</a:t>
            </a:r>
            <a:endParaRPr sz="3000"/>
          </a:p>
        </p:txBody>
      </p:sp>
      <p:sp>
        <p:nvSpPr>
          <p:cNvPr id="671" name="Google Shape;671;p46"/>
          <p:cNvSpPr txBox="1"/>
          <p:nvPr/>
        </p:nvSpPr>
        <p:spPr>
          <a:xfrm>
            <a:off x="1001244" y="1533833"/>
            <a:ext cx="71415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Najważniejsze praktyczne wskazówki:</a:t>
            </a:r>
            <a:endParaRPr/>
          </a:p>
        </p:txBody>
      </p:sp>
      <p:sp>
        <p:nvSpPr>
          <p:cNvPr id="672" name="Google Shape;672;p46"/>
          <p:cNvSpPr txBox="1"/>
          <p:nvPr/>
        </p:nvSpPr>
        <p:spPr>
          <a:xfrm>
            <a:off x="14024550" y="1687077"/>
            <a:ext cx="24783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6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Unikaj tekstu w tym miejscu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7"/>
          <p:cNvSpPr txBox="1"/>
          <p:nvPr/>
        </p:nvSpPr>
        <p:spPr>
          <a:xfrm>
            <a:off x="1638982" y="824111"/>
            <a:ext cx="96573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7C0086"/>
                </a:solidFill>
              </a:rPr>
              <a:t>Szablon kalendarza publikacji</a:t>
            </a:r>
            <a:endParaRPr/>
          </a:p>
        </p:txBody>
      </p:sp>
      <p:grpSp>
        <p:nvGrpSpPr>
          <p:cNvPr id="678" name="Google Shape;678;p47"/>
          <p:cNvGrpSpPr/>
          <p:nvPr/>
        </p:nvGrpSpPr>
        <p:grpSpPr>
          <a:xfrm>
            <a:off x="13450651" y="1212418"/>
            <a:ext cx="1357223" cy="436137"/>
            <a:chOff x="0" y="-28575"/>
            <a:chExt cx="611409" cy="196474"/>
          </a:xfrm>
        </p:grpSpPr>
        <p:sp>
          <p:nvSpPr>
            <p:cNvPr id="679" name="Google Shape;679;p47"/>
            <p:cNvSpPr/>
            <p:nvPr/>
          </p:nvSpPr>
          <p:spPr>
            <a:xfrm>
              <a:off x="0" y="0"/>
              <a:ext cx="611409" cy="167899"/>
            </a:xfrm>
            <a:custGeom>
              <a:rect b="b" l="l" r="r" t="t"/>
              <a:pathLst>
                <a:path extrusionOk="0" h="167899" w="611409">
                  <a:moveTo>
                    <a:pt x="83949" y="0"/>
                  </a:moveTo>
                  <a:lnTo>
                    <a:pt x="527460" y="0"/>
                  </a:lnTo>
                  <a:cubicBezTo>
                    <a:pt x="573824" y="0"/>
                    <a:pt x="611409" y="37585"/>
                    <a:pt x="611409" y="83949"/>
                  </a:cubicBezTo>
                  <a:lnTo>
                    <a:pt x="611409" y="83949"/>
                  </a:lnTo>
                  <a:cubicBezTo>
                    <a:pt x="611409" y="106214"/>
                    <a:pt x="602565" y="127567"/>
                    <a:pt x="586821" y="143311"/>
                  </a:cubicBezTo>
                  <a:cubicBezTo>
                    <a:pt x="571078" y="159054"/>
                    <a:pt x="549725" y="167899"/>
                    <a:pt x="527460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7"/>
            <p:cNvSpPr txBox="1"/>
            <p:nvPr/>
          </p:nvSpPr>
          <p:spPr>
            <a:xfrm>
              <a:off x="0" y="-28575"/>
              <a:ext cx="611409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STORY</a:t>
              </a:r>
              <a:endParaRPr/>
            </a:p>
          </p:txBody>
        </p:sp>
      </p:grpSp>
      <p:grpSp>
        <p:nvGrpSpPr>
          <p:cNvPr id="681" name="Google Shape;681;p47"/>
          <p:cNvGrpSpPr/>
          <p:nvPr/>
        </p:nvGrpSpPr>
        <p:grpSpPr>
          <a:xfrm>
            <a:off x="12005006" y="1212418"/>
            <a:ext cx="1357223" cy="436137"/>
            <a:chOff x="0" y="-28575"/>
            <a:chExt cx="611409" cy="196474"/>
          </a:xfrm>
        </p:grpSpPr>
        <p:sp>
          <p:nvSpPr>
            <p:cNvPr id="682" name="Google Shape;682;p47"/>
            <p:cNvSpPr/>
            <p:nvPr/>
          </p:nvSpPr>
          <p:spPr>
            <a:xfrm>
              <a:off x="0" y="0"/>
              <a:ext cx="611409" cy="167899"/>
            </a:xfrm>
            <a:custGeom>
              <a:rect b="b" l="l" r="r" t="t"/>
              <a:pathLst>
                <a:path extrusionOk="0" h="167899" w="611409">
                  <a:moveTo>
                    <a:pt x="83949" y="0"/>
                  </a:moveTo>
                  <a:lnTo>
                    <a:pt x="527460" y="0"/>
                  </a:lnTo>
                  <a:cubicBezTo>
                    <a:pt x="573824" y="0"/>
                    <a:pt x="611409" y="37585"/>
                    <a:pt x="611409" y="83949"/>
                  </a:cubicBezTo>
                  <a:lnTo>
                    <a:pt x="611409" y="83949"/>
                  </a:lnTo>
                  <a:cubicBezTo>
                    <a:pt x="611409" y="106214"/>
                    <a:pt x="602565" y="127567"/>
                    <a:pt x="586821" y="143311"/>
                  </a:cubicBezTo>
                  <a:cubicBezTo>
                    <a:pt x="571078" y="159054"/>
                    <a:pt x="549725" y="167899"/>
                    <a:pt x="527460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7"/>
            <p:cNvSpPr txBox="1"/>
            <p:nvPr/>
          </p:nvSpPr>
          <p:spPr>
            <a:xfrm>
              <a:off x="0" y="-28575"/>
              <a:ext cx="611409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POST</a:t>
              </a:r>
              <a:endParaRPr/>
            </a:p>
          </p:txBody>
        </p:sp>
      </p:grpSp>
      <p:grpSp>
        <p:nvGrpSpPr>
          <p:cNvPr id="684" name="Google Shape;684;p47"/>
          <p:cNvGrpSpPr/>
          <p:nvPr/>
        </p:nvGrpSpPr>
        <p:grpSpPr>
          <a:xfrm>
            <a:off x="13450651" y="1663920"/>
            <a:ext cx="1357223" cy="436137"/>
            <a:chOff x="0" y="-28575"/>
            <a:chExt cx="611409" cy="196474"/>
          </a:xfrm>
        </p:grpSpPr>
        <p:sp>
          <p:nvSpPr>
            <p:cNvPr id="685" name="Google Shape;685;p47"/>
            <p:cNvSpPr/>
            <p:nvPr/>
          </p:nvSpPr>
          <p:spPr>
            <a:xfrm>
              <a:off x="0" y="0"/>
              <a:ext cx="611409" cy="167899"/>
            </a:xfrm>
            <a:custGeom>
              <a:rect b="b" l="l" r="r" t="t"/>
              <a:pathLst>
                <a:path extrusionOk="0" h="167899" w="611409">
                  <a:moveTo>
                    <a:pt x="83949" y="0"/>
                  </a:moveTo>
                  <a:lnTo>
                    <a:pt x="527460" y="0"/>
                  </a:lnTo>
                  <a:cubicBezTo>
                    <a:pt x="573824" y="0"/>
                    <a:pt x="611409" y="37585"/>
                    <a:pt x="611409" y="83949"/>
                  </a:cubicBezTo>
                  <a:lnTo>
                    <a:pt x="611409" y="83949"/>
                  </a:lnTo>
                  <a:cubicBezTo>
                    <a:pt x="611409" y="106214"/>
                    <a:pt x="602565" y="127567"/>
                    <a:pt x="586821" y="143311"/>
                  </a:cubicBezTo>
                  <a:cubicBezTo>
                    <a:pt x="571078" y="159054"/>
                    <a:pt x="549725" y="167899"/>
                    <a:pt x="527460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7"/>
            <p:cNvSpPr txBox="1"/>
            <p:nvPr/>
          </p:nvSpPr>
          <p:spPr>
            <a:xfrm>
              <a:off x="0" y="-28575"/>
              <a:ext cx="611409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GIVEAWAY</a:t>
              </a:r>
              <a:endParaRPr/>
            </a:p>
          </p:txBody>
        </p:sp>
      </p:grpSp>
      <p:grpSp>
        <p:nvGrpSpPr>
          <p:cNvPr id="687" name="Google Shape;687;p47"/>
          <p:cNvGrpSpPr/>
          <p:nvPr/>
        </p:nvGrpSpPr>
        <p:grpSpPr>
          <a:xfrm>
            <a:off x="12005006" y="1663920"/>
            <a:ext cx="1357223" cy="436137"/>
            <a:chOff x="0" y="-28575"/>
            <a:chExt cx="611409" cy="196474"/>
          </a:xfrm>
        </p:grpSpPr>
        <p:sp>
          <p:nvSpPr>
            <p:cNvPr id="688" name="Google Shape;688;p47"/>
            <p:cNvSpPr/>
            <p:nvPr/>
          </p:nvSpPr>
          <p:spPr>
            <a:xfrm>
              <a:off x="0" y="0"/>
              <a:ext cx="611409" cy="167899"/>
            </a:xfrm>
            <a:custGeom>
              <a:rect b="b" l="l" r="r" t="t"/>
              <a:pathLst>
                <a:path extrusionOk="0" h="167899" w="611409">
                  <a:moveTo>
                    <a:pt x="83949" y="0"/>
                  </a:moveTo>
                  <a:lnTo>
                    <a:pt x="527460" y="0"/>
                  </a:lnTo>
                  <a:cubicBezTo>
                    <a:pt x="573824" y="0"/>
                    <a:pt x="611409" y="37585"/>
                    <a:pt x="611409" y="83949"/>
                  </a:cubicBezTo>
                  <a:lnTo>
                    <a:pt x="611409" y="83949"/>
                  </a:lnTo>
                  <a:cubicBezTo>
                    <a:pt x="611409" y="106214"/>
                    <a:pt x="602565" y="127567"/>
                    <a:pt x="586821" y="143311"/>
                  </a:cubicBezTo>
                  <a:cubicBezTo>
                    <a:pt x="571078" y="159054"/>
                    <a:pt x="549725" y="167899"/>
                    <a:pt x="527460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7"/>
            <p:cNvSpPr txBox="1"/>
            <p:nvPr/>
          </p:nvSpPr>
          <p:spPr>
            <a:xfrm>
              <a:off x="0" y="-28575"/>
              <a:ext cx="611409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REEL</a:t>
              </a:r>
              <a:endParaRPr/>
            </a:p>
          </p:txBody>
        </p:sp>
      </p:grpSp>
      <p:grpSp>
        <p:nvGrpSpPr>
          <p:cNvPr id="690" name="Google Shape;690;p47"/>
          <p:cNvGrpSpPr/>
          <p:nvPr/>
        </p:nvGrpSpPr>
        <p:grpSpPr>
          <a:xfrm>
            <a:off x="13450651" y="2128931"/>
            <a:ext cx="1357223" cy="436137"/>
            <a:chOff x="0" y="-28575"/>
            <a:chExt cx="611409" cy="196474"/>
          </a:xfrm>
        </p:grpSpPr>
        <p:sp>
          <p:nvSpPr>
            <p:cNvPr id="691" name="Google Shape;691;p47"/>
            <p:cNvSpPr/>
            <p:nvPr/>
          </p:nvSpPr>
          <p:spPr>
            <a:xfrm>
              <a:off x="0" y="0"/>
              <a:ext cx="611409" cy="167899"/>
            </a:xfrm>
            <a:custGeom>
              <a:rect b="b" l="l" r="r" t="t"/>
              <a:pathLst>
                <a:path extrusionOk="0" h="167899" w="611409">
                  <a:moveTo>
                    <a:pt x="83949" y="0"/>
                  </a:moveTo>
                  <a:lnTo>
                    <a:pt x="527460" y="0"/>
                  </a:lnTo>
                  <a:cubicBezTo>
                    <a:pt x="573824" y="0"/>
                    <a:pt x="611409" y="37585"/>
                    <a:pt x="611409" y="83949"/>
                  </a:cubicBezTo>
                  <a:lnTo>
                    <a:pt x="611409" y="83949"/>
                  </a:lnTo>
                  <a:cubicBezTo>
                    <a:pt x="611409" y="106214"/>
                    <a:pt x="602565" y="127567"/>
                    <a:pt x="586821" y="143311"/>
                  </a:cubicBezTo>
                  <a:cubicBezTo>
                    <a:pt x="571078" y="159054"/>
                    <a:pt x="549725" y="167899"/>
                    <a:pt x="527460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7"/>
            <p:cNvSpPr txBox="1"/>
            <p:nvPr/>
          </p:nvSpPr>
          <p:spPr>
            <a:xfrm>
              <a:off x="0" y="-28575"/>
              <a:ext cx="611409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QUOTE</a:t>
              </a:r>
              <a:endParaRPr/>
            </a:p>
          </p:txBody>
        </p:sp>
      </p:grpSp>
      <p:grpSp>
        <p:nvGrpSpPr>
          <p:cNvPr id="693" name="Google Shape;693;p47"/>
          <p:cNvGrpSpPr/>
          <p:nvPr/>
        </p:nvGrpSpPr>
        <p:grpSpPr>
          <a:xfrm>
            <a:off x="12005006" y="2115422"/>
            <a:ext cx="1357223" cy="436137"/>
            <a:chOff x="0" y="-28575"/>
            <a:chExt cx="611409" cy="196474"/>
          </a:xfrm>
        </p:grpSpPr>
        <p:sp>
          <p:nvSpPr>
            <p:cNvPr id="694" name="Google Shape;694;p47"/>
            <p:cNvSpPr/>
            <p:nvPr/>
          </p:nvSpPr>
          <p:spPr>
            <a:xfrm>
              <a:off x="0" y="0"/>
              <a:ext cx="611409" cy="167899"/>
            </a:xfrm>
            <a:custGeom>
              <a:rect b="b" l="l" r="r" t="t"/>
              <a:pathLst>
                <a:path extrusionOk="0" h="167899" w="611409">
                  <a:moveTo>
                    <a:pt x="83949" y="0"/>
                  </a:moveTo>
                  <a:lnTo>
                    <a:pt x="527460" y="0"/>
                  </a:lnTo>
                  <a:cubicBezTo>
                    <a:pt x="573824" y="0"/>
                    <a:pt x="611409" y="37585"/>
                    <a:pt x="611409" y="83949"/>
                  </a:cubicBezTo>
                  <a:lnTo>
                    <a:pt x="611409" y="83949"/>
                  </a:lnTo>
                  <a:cubicBezTo>
                    <a:pt x="611409" y="106214"/>
                    <a:pt x="602565" y="127567"/>
                    <a:pt x="586821" y="143311"/>
                  </a:cubicBezTo>
                  <a:cubicBezTo>
                    <a:pt x="571078" y="159054"/>
                    <a:pt x="549725" y="167899"/>
                    <a:pt x="527460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7"/>
            <p:cNvSpPr txBox="1"/>
            <p:nvPr/>
          </p:nvSpPr>
          <p:spPr>
            <a:xfrm>
              <a:off x="0" y="-28575"/>
              <a:ext cx="611409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SPONSOR</a:t>
              </a:r>
              <a:endParaRPr/>
            </a:p>
          </p:txBody>
        </p:sp>
      </p:grpSp>
      <p:grpSp>
        <p:nvGrpSpPr>
          <p:cNvPr id="696" name="Google Shape;696;p47"/>
          <p:cNvGrpSpPr/>
          <p:nvPr/>
        </p:nvGrpSpPr>
        <p:grpSpPr>
          <a:xfrm>
            <a:off x="15186693" y="1170130"/>
            <a:ext cx="1357223" cy="465661"/>
            <a:chOff x="0" y="-47625"/>
            <a:chExt cx="611409" cy="209774"/>
          </a:xfrm>
        </p:grpSpPr>
        <p:sp>
          <p:nvSpPr>
            <p:cNvPr id="697" name="Google Shape;697;p47"/>
            <p:cNvSpPr/>
            <p:nvPr/>
          </p:nvSpPr>
          <p:spPr>
            <a:xfrm>
              <a:off x="0" y="0"/>
              <a:ext cx="611409" cy="162149"/>
            </a:xfrm>
            <a:custGeom>
              <a:rect b="b" l="l" r="r" t="t"/>
              <a:pathLst>
                <a:path extrusionOk="0" h="162149" w="611409">
                  <a:moveTo>
                    <a:pt x="81074" y="0"/>
                  </a:moveTo>
                  <a:lnTo>
                    <a:pt x="530335" y="0"/>
                  </a:lnTo>
                  <a:cubicBezTo>
                    <a:pt x="575111" y="0"/>
                    <a:pt x="611409" y="36298"/>
                    <a:pt x="611409" y="81074"/>
                  </a:cubicBezTo>
                  <a:lnTo>
                    <a:pt x="611409" y="81074"/>
                  </a:lnTo>
                  <a:cubicBezTo>
                    <a:pt x="611409" y="125850"/>
                    <a:pt x="575111" y="162149"/>
                    <a:pt x="530335" y="162149"/>
                  </a:cubicBezTo>
                  <a:lnTo>
                    <a:pt x="81074" y="162149"/>
                  </a:lnTo>
                  <a:cubicBezTo>
                    <a:pt x="36298" y="162149"/>
                    <a:pt x="0" y="125850"/>
                    <a:pt x="0" y="81074"/>
                  </a:cubicBezTo>
                  <a:lnTo>
                    <a:pt x="0" y="81074"/>
                  </a:lnTo>
                  <a:cubicBezTo>
                    <a:pt x="0" y="36298"/>
                    <a:pt x="36298" y="0"/>
                    <a:pt x="81074" y="0"/>
                  </a:cubicBezTo>
                  <a:close/>
                </a:path>
              </a:pathLst>
            </a:custGeom>
            <a:solidFill>
              <a:srgbClr val="FE1D62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7"/>
            <p:cNvSpPr txBox="1"/>
            <p:nvPr/>
          </p:nvSpPr>
          <p:spPr>
            <a:xfrm>
              <a:off x="0" y="-47625"/>
              <a:ext cx="611409" cy="209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699;p47"/>
          <p:cNvSpPr txBox="1"/>
          <p:nvPr/>
        </p:nvSpPr>
        <p:spPr>
          <a:xfrm>
            <a:off x="15301582" y="1346028"/>
            <a:ext cx="1127445" cy="229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IG</a:t>
            </a:r>
            <a:endParaRPr/>
          </a:p>
        </p:txBody>
      </p:sp>
      <p:grpSp>
        <p:nvGrpSpPr>
          <p:cNvPr id="700" name="Google Shape;700;p47"/>
          <p:cNvGrpSpPr/>
          <p:nvPr/>
        </p:nvGrpSpPr>
        <p:grpSpPr>
          <a:xfrm>
            <a:off x="15186693" y="1621632"/>
            <a:ext cx="1357223" cy="465661"/>
            <a:chOff x="0" y="-47625"/>
            <a:chExt cx="611409" cy="209774"/>
          </a:xfrm>
        </p:grpSpPr>
        <p:sp>
          <p:nvSpPr>
            <p:cNvPr id="701" name="Google Shape;701;p47"/>
            <p:cNvSpPr/>
            <p:nvPr/>
          </p:nvSpPr>
          <p:spPr>
            <a:xfrm>
              <a:off x="0" y="0"/>
              <a:ext cx="611409" cy="162149"/>
            </a:xfrm>
            <a:custGeom>
              <a:rect b="b" l="l" r="r" t="t"/>
              <a:pathLst>
                <a:path extrusionOk="0" h="162149" w="611409">
                  <a:moveTo>
                    <a:pt x="81074" y="0"/>
                  </a:moveTo>
                  <a:lnTo>
                    <a:pt x="530335" y="0"/>
                  </a:lnTo>
                  <a:cubicBezTo>
                    <a:pt x="575111" y="0"/>
                    <a:pt x="611409" y="36298"/>
                    <a:pt x="611409" y="81074"/>
                  </a:cubicBezTo>
                  <a:lnTo>
                    <a:pt x="611409" y="81074"/>
                  </a:lnTo>
                  <a:cubicBezTo>
                    <a:pt x="611409" y="125850"/>
                    <a:pt x="575111" y="162149"/>
                    <a:pt x="530335" y="162149"/>
                  </a:cubicBezTo>
                  <a:lnTo>
                    <a:pt x="81074" y="162149"/>
                  </a:lnTo>
                  <a:cubicBezTo>
                    <a:pt x="36298" y="162149"/>
                    <a:pt x="0" y="125850"/>
                    <a:pt x="0" y="81074"/>
                  </a:cubicBezTo>
                  <a:lnTo>
                    <a:pt x="0" y="81074"/>
                  </a:lnTo>
                  <a:cubicBezTo>
                    <a:pt x="0" y="36298"/>
                    <a:pt x="36298" y="0"/>
                    <a:pt x="81074" y="0"/>
                  </a:cubicBezTo>
                  <a:close/>
                </a:path>
              </a:pathLst>
            </a:custGeom>
            <a:solidFill>
              <a:srgbClr val="06D6C7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7"/>
            <p:cNvSpPr txBox="1"/>
            <p:nvPr/>
          </p:nvSpPr>
          <p:spPr>
            <a:xfrm>
              <a:off x="0" y="-47625"/>
              <a:ext cx="611409" cy="209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3" name="Google Shape;703;p47"/>
          <p:cNvSpPr txBox="1"/>
          <p:nvPr/>
        </p:nvSpPr>
        <p:spPr>
          <a:xfrm>
            <a:off x="15301582" y="1816580"/>
            <a:ext cx="1127445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  <a:endParaRPr/>
          </a:p>
        </p:txBody>
      </p:sp>
      <p:grpSp>
        <p:nvGrpSpPr>
          <p:cNvPr id="704" name="Google Shape;704;p47"/>
          <p:cNvGrpSpPr/>
          <p:nvPr/>
        </p:nvGrpSpPr>
        <p:grpSpPr>
          <a:xfrm>
            <a:off x="15186693" y="2086643"/>
            <a:ext cx="1357223" cy="465661"/>
            <a:chOff x="0" y="-47625"/>
            <a:chExt cx="611409" cy="209774"/>
          </a:xfrm>
        </p:grpSpPr>
        <p:sp>
          <p:nvSpPr>
            <p:cNvPr id="705" name="Google Shape;705;p47"/>
            <p:cNvSpPr/>
            <p:nvPr/>
          </p:nvSpPr>
          <p:spPr>
            <a:xfrm>
              <a:off x="0" y="0"/>
              <a:ext cx="611409" cy="162149"/>
            </a:xfrm>
            <a:custGeom>
              <a:rect b="b" l="l" r="r" t="t"/>
              <a:pathLst>
                <a:path extrusionOk="0" h="162149" w="611409">
                  <a:moveTo>
                    <a:pt x="81074" y="0"/>
                  </a:moveTo>
                  <a:lnTo>
                    <a:pt x="530335" y="0"/>
                  </a:lnTo>
                  <a:cubicBezTo>
                    <a:pt x="575111" y="0"/>
                    <a:pt x="611409" y="36298"/>
                    <a:pt x="611409" y="81074"/>
                  </a:cubicBezTo>
                  <a:lnTo>
                    <a:pt x="611409" y="81074"/>
                  </a:lnTo>
                  <a:cubicBezTo>
                    <a:pt x="611409" y="125850"/>
                    <a:pt x="575111" y="162149"/>
                    <a:pt x="530335" y="162149"/>
                  </a:cubicBezTo>
                  <a:lnTo>
                    <a:pt x="81074" y="162149"/>
                  </a:lnTo>
                  <a:cubicBezTo>
                    <a:pt x="36298" y="162149"/>
                    <a:pt x="0" y="125850"/>
                    <a:pt x="0" y="81074"/>
                  </a:cubicBezTo>
                  <a:lnTo>
                    <a:pt x="0" y="81074"/>
                  </a:lnTo>
                  <a:cubicBezTo>
                    <a:pt x="0" y="36298"/>
                    <a:pt x="36298" y="0"/>
                    <a:pt x="81074" y="0"/>
                  </a:cubicBezTo>
                  <a:close/>
                </a:path>
              </a:pathLst>
            </a:custGeom>
            <a:solidFill>
              <a:srgbClr val="7C0086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7"/>
            <p:cNvSpPr txBox="1"/>
            <p:nvPr/>
          </p:nvSpPr>
          <p:spPr>
            <a:xfrm>
              <a:off x="0" y="-47625"/>
              <a:ext cx="611409" cy="209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7" name="Google Shape;707;p47"/>
          <p:cNvSpPr txBox="1"/>
          <p:nvPr/>
        </p:nvSpPr>
        <p:spPr>
          <a:xfrm>
            <a:off x="15301582" y="2281591"/>
            <a:ext cx="1127445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TIK-TOK</a:t>
            </a:r>
            <a:endParaRPr/>
          </a:p>
        </p:txBody>
      </p:sp>
      <p:graphicFrame>
        <p:nvGraphicFramePr>
          <p:cNvPr id="708" name="Google Shape;708;p47"/>
          <p:cNvGraphicFramePr/>
          <p:nvPr/>
        </p:nvGraphicFramePr>
        <p:xfrm>
          <a:off x="1744084" y="35242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{5DA2B24D-ED42-430A-A3F4-67EB28BF149D}</a:tableStyleId>
              </a:tblPr>
              <a:tblGrid>
                <a:gridCol w="2114250"/>
                <a:gridCol w="2114250"/>
                <a:gridCol w="2114250"/>
                <a:gridCol w="2114250"/>
                <a:gridCol w="2114250"/>
                <a:gridCol w="2114250"/>
                <a:gridCol w="2114250"/>
              </a:tblGrid>
              <a:tr h="488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SUNDAY</a:t>
                      </a:r>
                      <a:endParaRPr sz="1100" u="none" cap="none" strike="noStrike"/>
                    </a:p>
                  </a:txBody>
                  <a:tcPr marT="66825" marB="66825" marR="66825" marL="668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MONDAY</a:t>
                      </a:r>
                      <a:endParaRPr sz="1100" u="none" cap="none" strike="noStrike"/>
                    </a:p>
                  </a:txBody>
                  <a:tcPr marT="66825" marB="66825" marR="66825" marL="668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TUESDAY</a:t>
                      </a:r>
                      <a:endParaRPr sz="1100" u="none" cap="none" strike="noStrike"/>
                    </a:p>
                  </a:txBody>
                  <a:tcPr marT="66825" marB="66825" marR="66825" marL="668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WEDNESDAY</a:t>
                      </a:r>
                      <a:endParaRPr sz="1100" u="none" cap="none" strike="noStrike"/>
                    </a:p>
                  </a:txBody>
                  <a:tcPr marT="66825" marB="66825" marR="66825" marL="668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THURSDAY</a:t>
                      </a:r>
                      <a:endParaRPr sz="1100" u="none" cap="none" strike="noStrike"/>
                    </a:p>
                  </a:txBody>
                  <a:tcPr marT="66825" marB="66825" marR="66825" marL="668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FRIDAY</a:t>
                      </a:r>
                      <a:endParaRPr sz="1100" u="none" cap="none" strike="noStrike"/>
                    </a:p>
                  </a:txBody>
                  <a:tcPr marT="66825" marB="66825" marR="66825" marL="668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SATURDAY</a:t>
                      </a:r>
                      <a:endParaRPr sz="1100" u="none" cap="none" strike="noStrike"/>
                    </a:p>
                  </a:txBody>
                  <a:tcPr marT="66825" marB="66825" marR="66825" marL="668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23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31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01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02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03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04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05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06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2300">
                <a:tc vMerge="1"/>
                <a:tc vMerge="1"/>
                <a:tc vMerge="1"/>
                <a:tc vMerge="1"/>
                <a:tc vMerge="1"/>
                <a:tc vMerge="1"/>
                <a:tc vMerge="1"/>
              </a:tr>
              <a:tr h="5023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07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08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09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10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11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12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13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2300">
                <a:tc vMerge="1"/>
                <a:tc vMerge="1"/>
                <a:tc vMerge="1"/>
                <a:tc vMerge="1"/>
                <a:tc vMerge="1"/>
                <a:tc vMerge="1"/>
                <a:tc vMerge="1"/>
              </a:tr>
              <a:tr h="5023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14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15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16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17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18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19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20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2300">
                <a:tc vMerge="1"/>
                <a:tc vMerge="1"/>
                <a:tc vMerge="1"/>
                <a:tc vMerge="1"/>
                <a:tc vMerge="1"/>
                <a:tc vMerge="1"/>
                <a:tc vMerge="1"/>
              </a:tr>
              <a:tr h="5023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21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22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23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24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25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26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27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2300">
                <a:tc vMerge="1"/>
                <a:tc vMerge="1"/>
                <a:tc vMerge="1"/>
                <a:tc vMerge="1"/>
                <a:tc vMerge="1"/>
                <a:tc vMerge="1"/>
                <a:tc vMerge="1"/>
              </a:tr>
              <a:tr h="5023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28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29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30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31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01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02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99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03</a:t>
                      </a:r>
                      <a:endParaRPr sz="1100" u="none" cap="none" strike="noStrike"/>
                    </a:p>
                  </a:txBody>
                  <a:tcPr marT="66825" marB="66825" marR="66825" marL="668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2300">
                <a:tc vMerge="1"/>
                <a:tc vMerge="1"/>
                <a:tc vMerge="1"/>
                <a:tc vMerge="1"/>
                <a:tc vMerge="1"/>
                <a:tc vMerge="1"/>
                <a:tc vMerge="1"/>
              </a:tr>
            </a:tbl>
          </a:graphicData>
        </a:graphic>
      </p:graphicFrame>
      <p:grpSp>
        <p:nvGrpSpPr>
          <p:cNvPr id="709" name="Google Shape;709;p47"/>
          <p:cNvGrpSpPr/>
          <p:nvPr/>
        </p:nvGrpSpPr>
        <p:grpSpPr>
          <a:xfrm>
            <a:off x="4115577" y="4418385"/>
            <a:ext cx="1669626" cy="436137"/>
            <a:chOff x="0" y="-28575"/>
            <a:chExt cx="752142" cy="196474"/>
          </a:xfrm>
        </p:grpSpPr>
        <p:sp>
          <p:nvSpPr>
            <p:cNvPr id="710" name="Google Shape;710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FE1D62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STORY</a:t>
              </a:r>
              <a:endParaRPr/>
            </a:p>
          </p:txBody>
        </p:sp>
      </p:grpSp>
      <p:grpSp>
        <p:nvGrpSpPr>
          <p:cNvPr id="712" name="Google Shape;712;p47"/>
          <p:cNvGrpSpPr/>
          <p:nvPr/>
        </p:nvGrpSpPr>
        <p:grpSpPr>
          <a:xfrm>
            <a:off x="4209683" y="5469392"/>
            <a:ext cx="1669626" cy="436137"/>
            <a:chOff x="0" y="-28575"/>
            <a:chExt cx="752142" cy="196474"/>
          </a:xfrm>
        </p:grpSpPr>
        <p:sp>
          <p:nvSpPr>
            <p:cNvPr id="713" name="Google Shape;713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7C0085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POST</a:t>
              </a:r>
              <a:endParaRPr/>
            </a:p>
          </p:txBody>
        </p:sp>
      </p:grpSp>
      <p:grpSp>
        <p:nvGrpSpPr>
          <p:cNvPr id="715" name="Google Shape;715;p47"/>
          <p:cNvGrpSpPr/>
          <p:nvPr/>
        </p:nvGrpSpPr>
        <p:grpSpPr>
          <a:xfrm>
            <a:off x="8309187" y="4418385"/>
            <a:ext cx="1669626" cy="436137"/>
            <a:chOff x="0" y="-28575"/>
            <a:chExt cx="752142" cy="196474"/>
          </a:xfrm>
        </p:grpSpPr>
        <p:sp>
          <p:nvSpPr>
            <p:cNvPr id="716" name="Google Shape;716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6D6C7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GIVEAWAY</a:t>
              </a:r>
              <a:endParaRPr/>
            </a:p>
          </p:txBody>
        </p:sp>
      </p:grpSp>
      <p:grpSp>
        <p:nvGrpSpPr>
          <p:cNvPr id="718" name="Google Shape;718;p47"/>
          <p:cNvGrpSpPr/>
          <p:nvPr/>
        </p:nvGrpSpPr>
        <p:grpSpPr>
          <a:xfrm>
            <a:off x="10461428" y="5574167"/>
            <a:ext cx="1669626" cy="436137"/>
            <a:chOff x="0" y="-28575"/>
            <a:chExt cx="752142" cy="196474"/>
          </a:xfrm>
        </p:grpSpPr>
        <p:sp>
          <p:nvSpPr>
            <p:cNvPr id="719" name="Google Shape;719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7C0085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REEL</a:t>
              </a:r>
              <a:endParaRPr/>
            </a:p>
          </p:txBody>
        </p:sp>
      </p:grpSp>
      <p:grpSp>
        <p:nvGrpSpPr>
          <p:cNvPr id="721" name="Google Shape;721;p47"/>
          <p:cNvGrpSpPr/>
          <p:nvPr/>
        </p:nvGrpSpPr>
        <p:grpSpPr>
          <a:xfrm>
            <a:off x="6218597" y="6463259"/>
            <a:ext cx="1669626" cy="436137"/>
            <a:chOff x="0" y="-28575"/>
            <a:chExt cx="752142" cy="196474"/>
          </a:xfrm>
        </p:grpSpPr>
        <p:sp>
          <p:nvSpPr>
            <p:cNvPr id="722" name="Google Shape;722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6D6C7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QUOTE</a:t>
              </a:r>
              <a:endParaRPr/>
            </a:p>
          </p:txBody>
        </p:sp>
      </p:grpSp>
      <p:grpSp>
        <p:nvGrpSpPr>
          <p:cNvPr id="724" name="Google Shape;724;p47"/>
          <p:cNvGrpSpPr/>
          <p:nvPr/>
        </p:nvGrpSpPr>
        <p:grpSpPr>
          <a:xfrm>
            <a:off x="14702804" y="6463259"/>
            <a:ext cx="1669626" cy="436137"/>
            <a:chOff x="0" y="-28575"/>
            <a:chExt cx="752142" cy="196474"/>
          </a:xfrm>
        </p:grpSpPr>
        <p:sp>
          <p:nvSpPr>
            <p:cNvPr id="725" name="Google Shape;725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06D6C7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QUOTE</a:t>
              </a:r>
              <a:endParaRPr/>
            </a:p>
          </p:txBody>
        </p:sp>
      </p:grpSp>
      <p:grpSp>
        <p:nvGrpSpPr>
          <p:cNvPr id="727" name="Google Shape;727;p47"/>
          <p:cNvGrpSpPr/>
          <p:nvPr/>
        </p:nvGrpSpPr>
        <p:grpSpPr>
          <a:xfrm>
            <a:off x="12527416" y="7378673"/>
            <a:ext cx="1669626" cy="436137"/>
            <a:chOff x="0" y="-28575"/>
            <a:chExt cx="752142" cy="196474"/>
          </a:xfrm>
        </p:grpSpPr>
        <p:sp>
          <p:nvSpPr>
            <p:cNvPr id="728" name="Google Shape;728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7C0085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QUOTE</a:t>
              </a:r>
              <a:endParaRPr/>
            </a:p>
          </p:txBody>
        </p:sp>
      </p:grpSp>
      <p:grpSp>
        <p:nvGrpSpPr>
          <p:cNvPr id="730" name="Google Shape;730;p47"/>
          <p:cNvGrpSpPr/>
          <p:nvPr/>
        </p:nvGrpSpPr>
        <p:grpSpPr>
          <a:xfrm>
            <a:off x="8309187" y="7378673"/>
            <a:ext cx="1669626" cy="436137"/>
            <a:chOff x="0" y="-28575"/>
            <a:chExt cx="752142" cy="196474"/>
          </a:xfrm>
        </p:grpSpPr>
        <p:sp>
          <p:nvSpPr>
            <p:cNvPr id="731" name="Google Shape;731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FE1D62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SPONSOR</a:t>
              </a:r>
              <a:endParaRPr/>
            </a:p>
          </p:txBody>
        </p:sp>
      </p:grpSp>
      <p:grpSp>
        <p:nvGrpSpPr>
          <p:cNvPr id="733" name="Google Shape;733;p47"/>
          <p:cNvGrpSpPr/>
          <p:nvPr/>
        </p:nvGrpSpPr>
        <p:grpSpPr>
          <a:xfrm>
            <a:off x="10461428" y="6472784"/>
            <a:ext cx="1669626" cy="436137"/>
            <a:chOff x="0" y="-28575"/>
            <a:chExt cx="752142" cy="196474"/>
          </a:xfrm>
        </p:grpSpPr>
        <p:sp>
          <p:nvSpPr>
            <p:cNvPr id="734" name="Google Shape;734;p47"/>
            <p:cNvSpPr/>
            <p:nvPr/>
          </p:nvSpPr>
          <p:spPr>
            <a:xfrm>
              <a:off x="0" y="0"/>
              <a:ext cx="752142" cy="167899"/>
            </a:xfrm>
            <a:custGeom>
              <a:rect b="b" l="l" r="r" t="t"/>
              <a:pathLst>
                <a:path extrusionOk="0" h="167899" w="752142">
                  <a:moveTo>
                    <a:pt x="83949" y="0"/>
                  </a:moveTo>
                  <a:lnTo>
                    <a:pt x="668193" y="0"/>
                  </a:lnTo>
                  <a:cubicBezTo>
                    <a:pt x="690458" y="0"/>
                    <a:pt x="711811" y="8845"/>
                    <a:pt x="727554" y="24588"/>
                  </a:cubicBezTo>
                  <a:cubicBezTo>
                    <a:pt x="743298" y="40332"/>
                    <a:pt x="752142" y="61685"/>
                    <a:pt x="752142" y="83949"/>
                  </a:cubicBezTo>
                  <a:lnTo>
                    <a:pt x="752142" y="83949"/>
                  </a:lnTo>
                  <a:cubicBezTo>
                    <a:pt x="752142" y="130313"/>
                    <a:pt x="714557" y="167899"/>
                    <a:pt x="668193" y="167899"/>
                  </a:cubicBezTo>
                  <a:lnTo>
                    <a:pt x="83949" y="167899"/>
                  </a:lnTo>
                  <a:cubicBezTo>
                    <a:pt x="61685" y="167899"/>
                    <a:pt x="40332" y="159054"/>
                    <a:pt x="24588" y="143311"/>
                  </a:cubicBezTo>
                  <a:cubicBezTo>
                    <a:pt x="8845" y="127567"/>
                    <a:pt x="0" y="106214"/>
                    <a:pt x="0" y="83949"/>
                  </a:cubicBezTo>
                  <a:lnTo>
                    <a:pt x="0" y="83949"/>
                  </a:lnTo>
                  <a:cubicBezTo>
                    <a:pt x="0" y="61685"/>
                    <a:pt x="8845" y="40332"/>
                    <a:pt x="24588" y="24588"/>
                  </a:cubicBezTo>
                  <a:cubicBezTo>
                    <a:pt x="40332" y="8845"/>
                    <a:pt x="61685" y="0"/>
                    <a:pt x="83949" y="0"/>
                  </a:cubicBezTo>
                  <a:close/>
                </a:path>
              </a:pathLst>
            </a:custGeom>
            <a:solidFill>
              <a:srgbClr val="FE1D62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7"/>
            <p:cNvSpPr txBox="1"/>
            <p:nvPr/>
          </p:nvSpPr>
          <p:spPr>
            <a:xfrm>
              <a:off x="0" y="-28575"/>
              <a:ext cx="752142" cy="19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700" lIns="29700" spcFirstLastPara="1" rIns="29700" wrap="square" tIns="297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SPONSOR</a:t>
              </a:r>
              <a:endParaRPr/>
            </a:p>
          </p:txBody>
        </p:sp>
      </p:grpSp>
      <p:sp>
        <p:nvSpPr>
          <p:cNvPr id="736" name="Google Shape;736;p47"/>
          <p:cNvSpPr txBox="1"/>
          <p:nvPr/>
        </p:nvSpPr>
        <p:spPr>
          <a:xfrm>
            <a:off x="1744084" y="2697488"/>
            <a:ext cx="6391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/>
              <a:t>Miesięczny kalendarz publikacji</a:t>
            </a:r>
            <a:endParaRPr sz="2300"/>
          </a:p>
        </p:txBody>
      </p:sp>
      <p:sp>
        <p:nvSpPr>
          <p:cNvPr id="737" name="Google Shape;737;p47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grpSp>
        <p:nvGrpSpPr>
          <p:cNvPr id="743" name="Google Shape;743;p48"/>
          <p:cNvGrpSpPr/>
          <p:nvPr/>
        </p:nvGrpSpPr>
        <p:grpSpPr>
          <a:xfrm>
            <a:off x="649065" y="2080466"/>
            <a:ext cx="6919019" cy="5651329"/>
            <a:chOff x="0" y="0"/>
            <a:chExt cx="1822281" cy="1488406"/>
          </a:xfrm>
        </p:grpSpPr>
        <p:sp>
          <p:nvSpPr>
            <p:cNvPr id="744" name="Google Shape;744;p48"/>
            <p:cNvSpPr/>
            <p:nvPr/>
          </p:nvSpPr>
          <p:spPr>
            <a:xfrm>
              <a:off x="0" y="0"/>
              <a:ext cx="1822281" cy="1488406"/>
            </a:xfrm>
            <a:custGeom>
              <a:rect b="b" l="l" r="r" t="t"/>
              <a:pathLst>
                <a:path extrusionOk="0" h="1488406" w="1822281">
                  <a:moveTo>
                    <a:pt x="104061" y="0"/>
                  </a:moveTo>
                  <a:lnTo>
                    <a:pt x="1718219" y="0"/>
                  </a:lnTo>
                  <a:cubicBezTo>
                    <a:pt x="1745818" y="0"/>
                    <a:pt x="1772287" y="10964"/>
                    <a:pt x="1791802" y="30479"/>
                  </a:cubicBezTo>
                  <a:cubicBezTo>
                    <a:pt x="1811317" y="49994"/>
                    <a:pt x="1822281" y="76463"/>
                    <a:pt x="1822281" y="104061"/>
                  </a:cubicBezTo>
                  <a:lnTo>
                    <a:pt x="1822281" y="1384344"/>
                  </a:lnTo>
                  <a:cubicBezTo>
                    <a:pt x="1822281" y="1411943"/>
                    <a:pt x="1811317" y="1438412"/>
                    <a:pt x="1791802" y="1457927"/>
                  </a:cubicBezTo>
                  <a:cubicBezTo>
                    <a:pt x="1772287" y="1477442"/>
                    <a:pt x="1745818" y="1488406"/>
                    <a:pt x="1718219" y="1488406"/>
                  </a:cubicBezTo>
                  <a:lnTo>
                    <a:pt x="104061" y="1488406"/>
                  </a:lnTo>
                  <a:cubicBezTo>
                    <a:pt x="76463" y="1488406"/>
                    <a:pt x="49994" y="1477442"/>
                    <a:pt x="30479" y="1457927"/>
                  </a:cubicBezTo>
                  <a:cubicBezTo>
                    <a:pt x="10964" y="1438412"/>
                    <a:pt x="0" y="1411943"/>
                    <a:pt x="0" y="1384344"/>
                  </a:cubicBezTo>
                  <a:lnTo>
                    <a:pt x="0" y="104061"/>
                  </a:lnTo>
                  <a:cubicBezTo>
                    <a:pt x="0" y="76463"/>
                    <a:pt x="10964" y="49994"/>
                    <a:pt x="30479" y="30479"/>
                  </a:cubicBezTo>
                  <a:cubicBezTo>
                    <a:pt x="49994" y="10964"/>
                    <a:pt x="76463" y="0"/>
                    <a:pt x="104061" y="0"/>
                  </a:cubicBezTo>
                  <a:close/>
                </a:path>
              </a:pathLst>
            </a:custGeom>
            <a:solidFill>
              <a:srgbClr val="7C0086">
                <a:alpha val="8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8"/>
            <p:cNvSpPr txBox="1"/>
            <p:nvPr/>
          </p:nvSpPr>
          <p:spPr>
            <a:xfrm>
              <a:off x="0" y="0"/>
              <a:ext cx="1822200" cy="14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6" name="Google Shape;746;p48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7" name="Google Shape;747;p48"/>
          <p:cNvSpPr txBox="1"/>
          <p:nvPr/>
        </p:nvSpPr>
        <p:spPr>
          <a:xfrm>
            <a:off x="1110240" y="2433825"/>
            <a:ext cx="5563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ZADANIE</a:t>
            </a:r>
            <a:endParaRPr/>
          </a:p>
        </p:txBody>
      </p:sp>
      <p:sp>
        <p:nvSpPr>
          <p:cNvPr id="748" name="Google Shape;748;p48"/>
          <p:cNvSpPr txBox="1"/>
          <p:nvPr/>
        </p:nvSpPr>
        <p:spPr>
          <a:xfrm>
            <a:off x="1110249" y="4220925"/>
            <a:ext cx="6327300" cy="3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 małych grupach </a:t>
            </a:r>
            <a:r>
              <a:rPr lang="en-US" sz="3099">
                <a:solidFill>
                  <a:srgbClr val="FFFFFF"/>
                </a:solidFill>
              </a:rPr>
              <a:t>osoby uczestniczące </a:t>
            </a: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tworzą miesięczny kalendarz treści.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Weź pod uwagę rodzaje treści, częstotliwość publikowania oraz specjalne kampanie lub wydarzenia.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6cd29d0d37_0_3"/>
          <p:cNvSpPr/>
          <p:nvPr/>
        </p:nvSpPr>
        <p:spPr>
          <a:xfrm>
            <a:off x="8410226" y="74761"/>
            <a:ext cx="9872942" cy="10105239"/>
          </a:xfrm>
          <a:custGeom>
            <a:rect b="b" l="l" r="r" t="t"/>
            <a:pathLst>
              <a:path extrusionOk="0" h="5645385" w="5515610">
                <a:moveTo>
                  <a:pt x="4991100" y="2465582"/>
                </a:moveTo>
                <a:cubicBezTo>
                  <a:pt x="5048250" y="2431326"/>
                  <a:pt x="5124450" y="2447447"/>
                  <a:pt x="5189220" y="2413190"/>
                </a:cubicBezTo>
                <a:cubicBezTo>
                  <a:pt x="5326380" y="2338632"/>
                  <a:pt x="5435600" y="2219742"/>
                  <a:pt x="5515610" y="2084732"/>
                </a:cubicBezTo>
                <a:cubicBezTo>
                  <a:pt x="5499100" y="1945691"/>
                  <a:pt x="5494020" y="1869118"/>
                  <a:pt x="5505450" y="1752243"/>
                </a:cubicBezTo>
                <a:cubicBezTo>
                  <a:pt x="5495290" y="1744182"/>
                  <a:pt x="5473700" y="1766348"/>
                  <a:pt x="5472430" y="1734107"/>
                </a:cubicBezTo>
                <a:cubicBezTo>
                  <a:pt x="5469890" y="1641413"/>
                  <a:pt x="5441950" y="1607157"/>
                  <a:pt x="5415280" y="1528568"/>
                </a:cubicBezTo>
                <a:cubicBezTo>
                  <a:pt x="5210810" y="1574915"/>
                  <a:pt x="4838700" y="1828816"/>
                  <a:pt x="4617720" y="1806650"/>
                </a:cubicBezTo>
                <a:cubicBezTo>
                  <a:pt x="4753610" y="1653504"/>
                  <a:pt x="4851400" y="1482221"/>
                  <a:pt x="4853940" y="1256532"/>
                </a:cubicBezTo>
                <a:cubicBezTo>
                  <a:pt x="4842510" y="1238396"/>
                  <a:pt x="4777740" y="1226306"/>
                  <a:pt x="4762500" y="1234366"/>
                </a:cubicBezTo>
                <a:cubicBezTo>
                  <a:pt x="4710430" y="1218245"/>
                  <a:pt x="4657090" y="1143687"/>
                  <a:pt x="4634230" y="1097340"/>
                </a:cubicBezTo>
                <a:cubicBezTo>
                  <a:pt x="4612640" y="1119506"/>
                  <a:pt x="4608830" y="1095325"/>
                  <a:pt x="4589780" y="1111446"/>
                </a:cubicBezTo>
                <a:cubicBezTo>
                  <a:pt x="4508500" y="1012707"/>
                  <a:pt x="4337050" y="1161823"/>
                  <a:pt x="4254500" y="1069129"/>
                </a:cubicBezTo>
                <a:cubicBezTo>
                  <a:pt x="4292600" y="909937"/>
                  <a:pt x="4215130" y="873666"/>
                  <a:pt x="4163060" y="797093"/>
                </a:cubicBezTo>
                <a:cubicBezTo>
                  <a:pt x="4182110" y="672158"/>
                  <a:pt x="4135120" y="605660"/>
                  <a:pt x="4091940" y="488785"/>
                </a:cubicBezTo>
                <a:cubicBezTo>
                  <a:pt x="4038600" y="529086"/>
                  <a:pt x="4042410" y="466619"/>
                  <a:pt x="4048760" y="426317"/>
                </a:cubicBezTo>
                <a:cubicBezTo>
                  <a:pt x="4009390" y="444453"/>
                  <a:pt x="3985260" y="420272"/>
                  <a:pt x="3963670" y="388031"/>
                </a:cubicBezTo>
                <a:cubicBezTo>
                  <a:pt x="3887470" y="434378"/>
                  <a:pt x="3817620" y="436393"/>
                  <a:pt x="3756660" y="446468"/>
                </a:cubicBezTo>
                <a:cubicBezTo>
                  <a:pt x="3445510" y="498860"/>
                  <a:pt x="3059430" y="631856"/>
                  <a:pt x="2780030" y="654022"/>
                </a:cubicBezTo>
                <a:cubicBezTo>
                  <a:pt x="3036570" y="480724"/>
                  <a:pt x="3333750" y="369895"/>
                  <a:pt x="3522980" y="220779"/>
                </a:cubicBezTo>
                <a:cubicBezTo>
                  <a:pt x="3529330" y="136145"/>
                  <a:pt x="3528060" y="97858"/>
                  <a:pt x="3524250" y="19270"/>
                </a:cubicBezTo>
                <a:cubicBezTo>
                  <a:pt x="3319780" y="0"/>
                  <a:pt x="3006090" y="146220"/>
                  <a:pt x="2715260" y="291307"/>
                </a:cubicBezTo>
                <a:cubicBezTo>
                  <a:pt x="2040890" y="627826"/>
                  <a:pt x="1228090" y="1010692"/>
                  <a:pt x="845820" y="1607157"/>
                </a:cubicBezTo>
                <a:cubicBezTo>
                  <a:pt x="855980" y="1695820"/>
                  <a:pt x="839470" y="1810680"/>
                  <a:pt x="881380" y="1887253"/>
                </a:cubicBezTo>
                <a:cubicBezTo>
                  <a:pt x="741680" y="2008158"/>
                  <a:pt x="581660" y="2116973"/>
                  <a:pt x="445770" y="2241908"/>
                </a:cubicBezTo>
                <a:cubicBezTo>
                  <a:pt x="450850" y="2346692"/>
                  <a:pt x="485140" y="2455507"/>
                  <a:pt x="499110" y="2473643"/>
                </a:cubicBezTo>
                <a:cubicBezTo>
                  <a:pt x="454660" y="2511929"/>
                  <a:pt x="523240" y="2483718"/>
                  <a:pt x="520700" y="2524020"/>
                </a:cubicBezTo>
                <a:cubicBezTo>
                  <a:pt x="501650" y="2538126"/>
                  <a:pt x="514350" y="2572382"/>
                  <a:pt x="486410" y="2582457"/>
                </a:cubicBezTo>
                <a:cubicBezTo>
                  <a:pt x="383540" y="2556261"/>
                  <a:pt x="269240" y="2683211"/>
                  <a:pt x="163830" y="2721498"/>
                </a:cubicBezTo>
                <a:cubicBezTo>
                  <a:pt x="160020" y="2747694"/>
                  <a:pt x="198120" y="2743664"/>
                  <a:pt x="173990" y="2765830"/>
                </a:cubicBezTo>
                <a:cubicBezTo>
                  <a:pt x="104140" y="2792026"/>
                  <a:pt x="96520" y="2850463"/>
                  <a:pt x="26670" y="2876660"/>
                </a:cubicBezTo>
                <a:cubicBezTo>
                  <a:pt x="24130" y="2900841"/>
                  <a:pt x="21590" y="2925021"/>
                  <a:pt x="25400" y="2953233"/>
                </a:cubicBezTo>
                <a:cubicBezTo>
                  <a:pt x="35560" y="2973384"/>
                  <a:pt x="96520" y="2949203"/>
                  <a:pt x="80010" y="2983459"/>
                </a:cubicBezTo>
                <a:cubicBezTo>
                  <a:pt x="43180" y="3003610"/>
                  <a:pt x="0" y="2997565"/>
                  <a:pt x="1270" y="3053987"/>
                </a:cubicBezTo>
                <a:cubicBezTo>
                  <a:pt x="21590" y="3090259"/>
                  <a:pt x="63500" y="3066077"/>
                  <a:pt x="74930" y="3124515"/>
                </a:cubicBezTo>
                <a:cubicBezTo>
                  <a:pt x="66040" y="3152726"/>
                  <a:pt x="38100" y="3168847"/>
                  <a:pt x="45720" y="3205119"/>
                </a:cubicBezTo>
                <a:cubicBezTo>
                  <a:pt x="105410" y="3203103"/>
                  <a:pt x="158750" y="3221239"/>
                  <a:pt x="220980" y="3215194"/>
                </a:cubicBezTo>
                <a:cubicBezTo>
                  <a:pt x="201930" y="3231315"/>
                  <a:pt x="236220" y="3267586"/>
                  <a:pt x="287020" y="3251466"/>
                </a:cubicBezTo>
                <a:cubicBezTo>
                  <a:pt x="284480" y="3279676"/>
                  <a:pt x="240030" y="3283707"/>
                  <a:pt x="243840" y="3313933"/>
                </a:cubicBezTo>
                <a:cubicBezTo>
                  <a:pt x="317500" y="3291767"/>
                  <a:pt x="337820" y="3247435"/>
                  <a:pt x="406400" y="3231315"/>
                </a:cubicBezTo>
                <a:cubicBezTo>
                  <a:pt x="360680" y="3289752"/>
                  <a:pt x="302260" y="3380431"/>
                  <a:pt x="245110" y="3400581"/>
                </a:cubicBezTo>
                <a:cubicBezTo>
                  <a:pt x="228600" y="3436853"/>
                  <a:pt x="234950" y="3485215"/>
                  <a:pt x="226060" y="3523502"/>
                </a:cubicBezTo>
                <a:cubicBezTo>
                  <a:pt x="210820" y="3515441"/>
                  <a:pt x="212090" y="3642392"/>
                  <a:pt x="251460" y="3672618"/>
                </a:cubicBezTo>
                <a:cubicBezTo>
                  <a:pt x="300990" y="3652467"/>
                  <a:pt x="412750" y="3662543"/>
                  <a:pt x="485140" y="3686724"/>
                </a:cubicBezTo>
                <a:cubicBezTo>
                  <a:pt x="480060" y="3708890"/>
                  <a:pt x="463550" y="3725010"/>
                  <a:pt x="472440" y="3757252"/>
                </a:cubicBezTo>
                <a:cubicBezTo>
                  <a:pt x="496570" y="3771357"/>
                  <a:pt x="554990" y="3690754"/>
                  <a:pt x="579120" y="3720980"/>
                </a:cubicBezTo>
                <a:cubicBezTo>
                  <a:pt x="614680" y="3741131"/>
                  <a:pt x="551180" y="3761282"/>
                  <a:pt x="568960" y="3801583"/>
                </a:cubicBezTo>
                <a:cubicBezTo>
                  <a:pt x="805180" y="3614181"/>
                  <a:pt x="994410" y="3579924"/>
                  <a:pt x="1234440" y="3489245"/>
                </a:cubicBezTo>
                <a:cubicBezTo>
                  <a:pt x="966470" y="3674633"/>
                  <a:pt x="604520" y="4174374"/>
                  <a:pt x="598170" y="4337596"/>
                </a:cubicBezTo>
                <a:cubicBezTo>
                  <a:pt x="631190" y="4337596"/>
                  <a:pt x="659130" y="4349686"/>
                  <a:pt x="689610" y="4359762"/>
                </a:cubicBezTo>
                <a:cubicBezTo>
                  <a:pt x="679450" y="4402078"/>
                  <a:pt x="664210" y="4442380"/>
                  <a:pt x="661670" y="4488727"/>
                </a:cubicBezTo>
                <a:cubicBezTo>
                  <a:pt x="678180" y="4442380"/>
                  <a:pt x="736600" y="4420215"/>
                  <a:pt x="741680" y="4504848"/>
                </a:cubicBezTo>
                <a:cubicBezTo>
                  <a:pt x="701040" y="4510893"/>
                  <a:pt x="701040" y="4531044"/>
                  <a:pt x="701040" y="4579406"/>
                </a:cubicBezTo>
                <a:cubicBezTo>
                  <a:pt x="742950" y="4587466"/>
                  <a:pt x="807720" y="4529029"/>
                  <a:pt x="828040" y="4591497"/>
                </a:cubicBezTo>
                <a:cubicBezTo>
                  <a:pt x="801370" y="4617692"/>
                  <a:pt x="791210" y="4593511"/>
                  <a:pt x="765810" y="4615677"/>
                </a:cubicBezTo>
                <a:cubicBezTo>
                  <a:pt x="767080" y="4655979"/>
                  <a:pt x="792480" y="4625753"/>
                  <a:pt x="801370" y="4645904"/>
                </a:cubicBezTo>
                <a:cubicBezTo>
                  <a:pt x="727710" y="4694266"/>
                  <a:pt x="731520" y="4712402"/>
                  <a:pt x="707390" y="4776884"/>
                </a:cubicBezTo>
                <a:cubicBezTo>
                  <a:pt x="687070" y="4724492"/>
                  <a:pt x="633730" y="5061011"/>
                  <a:pt x="676910" y="5056981"/>
                </a:cubicBezTo>
                <a:cubicBezTo>
                  <a:pt x="641350" y="5115419"/>
                  <a:pt x="709930" y="5081162"/>
                  <a:pt x="726440" y="5103328"/>
                </a:cubicBezTo>
                <a:cubicBezTo>
                  <a:pt x="711200" y="5145644"/>
                  <a:pt x="745490" y="5157735"/>
                  <a:pt x="749300" y="5202067"/>
                </a:cubicBezTo>
                <a:cubicBezTo>
                  <a:pt x="768350" y="5210127"/>
                  <a:pt x="805180" y="5167810"/>
                  <a:pt x="803910" y="5232293"/>
                </a:cubicBezTo>
                <a:cubicBezTo>
                  <a:pt x="767080" y="5238339"/>
                  <a:pt x="778510" y="5222218"/>
                  <a:pt x="753110" y="5262519"/>
                </a:cubicBezTo>
                <a:cubicBezTo>
                  <a:pt x="744220" y="5248414"/>
                  <a:pt x="725170" y="5234308"/>
                  <a:pt x="706120" y="5264535"/>
                </a:cubicBezTo>
                <a:cubicBezTo>
                  <a:pt x="720090" y="5306852"/>
                  <a:pt x="715010" y="5339093"/>
                  <a:pt x="712470" y="5373349"/>
                </a:cubicBezTo>
                <a:cubicBezTo>
                  <a:pt x="779780" y="5355213"/>
                  <a:pt x="732790" y="5391485"/>
                  <a:pt x="795020" y="5399545"/>
                </a:cubicBezTo>
                <a:cubicBezTo>
                  <a:pt x="814070" y="5435817"/>
                  <a:pt x="786130" y="5445892"/>
                  <a:pt x="782320" y="5470073"/>
                </a:cubicBezTo>
                <a:cubicBezTo>
                  <a:pt x="904240" y="5476118"/>
                  <a:pt x="967740" y="5556722"/>
                  <a:pt x="1071880" y="5595008"/>
                </a:cubicBezTo>
                <a:cubicBezTo>
                  <a:pt x="1071880" y="5631280"/>
                  <a:pt x="1090930" y="5617174"/>
                  <a:pt x="1093470" y="5645385"/>
                </a:cubicBezTo>
                <a:cubicBezTo>
                  <a:pt x="1291590" y="5609114"/>
                  <a:pt x="1422400" y="5643370"/>
                  <a:pt x="1651000" y="5532540"/>
                </a:cubicBezTo>
                <a:cubicBezTo>
                  <a:pt x="1623060" y="5492239"/>
                  <a:pt x="1544320" y="5524480"/>
                  <a:pt x="1529080" y="5504329"/>
                </a:cubicBezTo>
                <a:cubicBezTo>
                  <a:pt x="1684020" y="5401560"/>
                  <a:pt x="1873250" y="5365289"/>
                  <a:pt x="2058670" y="5306852"/>
                </a:cubicBezTo>
                <a:cubicBezTo>
                  <a:pt x="2236470" y="5252444"/>
                  <a:pt x="2411730" y="5270580"/>
                  <a:pt x="2586990" y="5147660"/>
                </a:cubicBezTo>
                <a:cubicBezTo>
                  <a:pt x="2628900" y="5173856"/>
                  <a:pt x="2661920" y="5123479"/>
                  <a:pt x="2701290" y="5105343"/>
                </a:cubicBezTo>
                <a:cubicBezTo>
                  <a:pt x="2907030" y="5006604"/>
                  <a:pt x="3168650" y="4928016"/>
                  <a:pt x="3371850" y="4901819"/>
                </a:cubicBezTo>
                <a:cubicBezTo>
                  <a:pt x="3407410" y="4897789"/>
                  <a:pt x="3448050" y="4865548"/>
                  <a:pt x="3464560" y="4847412"/>
                </a:cubicBezTo>
                <a:cubicBezTo>
                  <a:pt x="3530600" y="4863532"/>
                  <a:pt x="3644900" y="4795020"/>
                  <a:pt x="3704590" y="4768824"/>
                </a:cubicBezTo>
                <a:cubicBezTo>
                  <a:pt x="3702050" y="4750688"/>
                  <a:pt x="3691890" y="4730537"/>
                  <a:pt x="3703320" y="4720462"/>
                </a:cubicBezTo>
                <a:cubicBezTo>
                  <a:pt x="3785870" y="4690236"/>
                  <a:pt x="3902710" y="4657994"/>
                  <a:pt x="3978910" y="4585451"/>
                </a:cubicBezTo>
                <a:cubicBezTo>
                  <a:pt x="3968750" y="4577391"/>
                  <a:pt x="3947160" y="4599557"/>
                  <a:pt x="3945890" y="4567315"/>
                </a:cubicBezTo>
                <a:cubicBezTo>
                  <a:pt x="4018280" y="4539104"/>
                  <a:pt x="4107180" y="4527013"/>
                  <a:pt x="4175760" y="4482682"/>
                </a:cubicBezTo>
                <a:cubicBezTo>
                  <a:pt x="4161790" y="4478652"/>
                  <a:pt x="4146550" y="4478652"/>
                  <a:pt x="4133850" y="4468576"/>
                </a:cubicBezTo>
                <a:cubicBezTo>
                  <a:pt x="4218940" y="4365807"/>
                  <a:pt x="4254500" y="4315430"/>
                  <a:pt x="4371340" y="4293264"/>
                </a:cubicBezTo>
                <a:cubicBezTo>
                  <a:pt x="4362450" y="4232812"/>
                  <a:pt x="4389120" y="4194525"/>
                  <a:pt x="4448810" y="4172359"/>
                </a:cubicBezTo>
                <a:cubicBezTo>
                  <a:pt x="4465320" y="4136087"/>
                  <a:pt x="4414520" y="4150193"/>
                  <a:pt x="4433570" y="4105861"/>
                </a:cubicBezTo>
                <a:cubicBezTo>
                  <a:pt x="4645660" y="4061529"/>
                  <a:pt x="4704080" y="3759267"/>
                  <a:pt x="4801870" y="3589999"/>
                </a:cubicBezTo>
                <a:cubicBezTo>
                  <a:pt x="4805680" y="3583954"/>
                  <a:pt x="4822190" y="3567834"/>
                  <a:pt x="4824730" y="3563803"/>
                </a:cubicBezTo>
                <a:cubicBezTo>
                  <a:pt x="4959350" y="3434838"/>
                  <a:pt x="5125720" y="3416702"/>
                  <a:pt x="5228590" y="3239375"/>
                </a:cubicBezTo>
                <a:cubicBezTo>
                  <a:pt x="5267960" y="3104364"/>
                  <a:pt x="5372100" y="2933082"/>
                  <a:pt x="5256530" y="2822252"/>
                </a:cubicBezTo>
                <a:cubicBezTo>
                  <a:pt x="5269230" y="2794041"/>
                  <a:pt x="5262880" y="2755755"/>
                  <a:pt x="5250180" y="2713438"/>
                </a:cubicBezTo>
                <a:cubicBezTo>
                  <a:pt x="5198110" y="2735604"/>
                  <a:pt x="4958080" y="2661046"/>
                  <a:pt x="4904740" y="2626789"/>
                </a:cubicBezTo>
                <a:cubicBezTo>
                  <a:pt x="4916170" y="2584473"/>
                  <a:pt x="4892040" y="2542156"/>
                  <a:pt x="4898390" y="2517975"/>
                </a:cubicBezTo>
                <a:cubicBezTo>
                  <a:pt x="4947920" y="2513944"/>
                  <a:pt x="4961890" y="2483718"/>
                  <a:pt x="4991100" y="2465582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9377" r="-39369" t="0"/>
            </a:stretch>
          </a:blipFill>
          <a:ln cap="sq" cmpd="sng" w="38100">
            <a:solidFill>
              <a:srgbClr val="FFFFFF"/>
            </a:solidFill>
            <a:prstDash val="dot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g36cd29d0d37_0_3"/>
          <p:cNvSpPr/>
          <p:nvPr/>
        </p:nvSpPr>
        <p:spPr>
          <a:xfrm>
            <a:off x="201316" y="409719"/>
            <a:ext cx="3751925" cy="2579052"/>
          </a:xfrm>
          <a:custGeom>
            <a:rect b="b" l="l" r="r" t="t"/>
            <a:pathLst>
              <a:path extrusionOk="0"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7549" l="0" r="0" t="-27918"/>
            </a:stretch>
          </a:blipFill>
          <a:ln>
            <a:noFill/>
          </a:ln>
        </p:spPr>
      </p:sp>
      <p:sp>
        <p:nvSpPr>
          <p:cNvPr id="755" name="Google Shape;755;g36cd29d0d37_0_3"/>
          <p:cNvSpPr txBox="1"/>
          <p:nvPr/>
        </p:nvSpPr>
        <p:spPr>
          <a:xfrm>
            <a:off x="488104" y="7351395"/>
            <a:ext cx="136677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”PRZESTAŃ MARZYĆ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g36cd29d0d37_0_3"/>
          <p:cNvSpPr txBox="1"/>
          <p:nvPr/>
        </p:nvSpPr>
        <p:spPr>
          <a:xfrm>
            <a:off x="488104" y="8814435"/>
            <a:ext cx="120441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ZACZNIJ DZIAŁAĆ”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g36cd29d0d37_0_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5"/>
          <p:cNvSpPr txBox="1"/>
          <p:nvPr/>
        </p:nvSpPr>
        <p:spPr>
          <a:xfrm>
            <a:off x="447048" y="2727296"/>
            <a:ext cx="6720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KLUCZOWE PUNKTY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b="1" lang="en-US" sz="6800">
                <a:solidFill>
                  <a:srgbClr val="7C0086"/>
                </a:solidFill>
              </a:rPr>
              <a:t>OMÓWIENIA</a:t>
            </a:r>
            <a:endParaRPr sz="1000"/>
          </a:p>
        </p:txBody>
      </p:sp>
      <p:sp>
        <p:nvSpPr>
          <p:cNvPr id="167" name="Google Shape;167;p5"/>
          <p:cNvSpPr/>
          <p:nvPr/>
        </p:nvSpPr>
        <p:spPr>
          <a:xfrm flipH="1" rot="7612194">
            <a:off x="4400953" y="5301200"/>
            <a:ext cx="2109891" cy="2702102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5"/>
          <p:cNvSpPr/>
          <p:nvPr/>
        </p:nvSpPr>
        <p:spPr>
          <a:xfrm>
            <a:off x="7421970" y="1462127"/>
            <a:ext cx="10547303" cy="7721908"/>
          </a:xfrm>
          <a:custGeom>
            <a:rect b="b" l="l" r="r" t="t"/>
            <a:pathLst>
              <a:path extrusionOk="0" h="1199054" w="1637780">
                <a:moveTo>
                  <a:pt x="0" y="0"/>
                </a:moveTo>
                <a:lnTo>
                  <a:pt x="1637780" y="0"/>
                </a:lnTo>
                <a:lnTo>
                  <a:pt x="1637780" y="1199054"/>
                </a:lnTo>
                <a:lnTo>
                  <a:pt x="0" y="1199054"/>
                </a:lnTo>
                <a:close/>
              </a:path>
            </a:pathLst>
          </a:custGeom>
          <a:solidFill>
            <a:srgbClr val="FFBD59"/>
          </a:solidFill>
          <a:ln>
            <a:noFill/>
          </a:ln>
        </p:spPr>
      </p:sp>
      <p:cxnSp>
        <p:nvCxnSpPr>
          <p:cNvPr id="169" name="Google Shape;169;p5"/>
          <p:cNvCxnSpPr/>
          <p:nvPr/>
        </p:nvCxnSpPr>
        <p:spPr>
          <a:xfrm rot="10800000">
            <a:off x="12662087" y="1028732"/>
            <a:ext cx="0" cy="95025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0" name="Google Shape;170;p5"/>
          <p:cNvSpPr txBox="1"/>
          <p:nvPr/>
        </p:nvSpPr>
        <p:spPr>
          <a:xfrm>
            <a:off x="7938200" y="2041934"/>
            <a:ext cx="41769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Obrazy mogą przekazywać złożone emocje i doświadczenia w sposób, w jaki nie potrafią tego zrobić słowa.</a:t>
            </a:r>
            <a:endParaRPr sz="1700"/>
          </a:p>
        </p:txBody>
      </p:sp>
      <p:sp>
        <p:nvSpPr>
          <p:cNvPr id="171" name="Google Shape;171;p5"/>
          <p:cNvSpPr txBox="1"/>
          <p:nvPr/>
        </p:nvSpPr>
        <p:spPr>
          <a:xfrm>
            <a:off x="13193362" y="2047030"/>
            <a:ext cx="42549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Treści wizualne mogą szybko i skutecznie przyciągnąć uwagę odbiorców, zwłaszcza </a:t>
            </a:r>
            <a:b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mediach społecznościowych.</a:t>
            </a:r>
            <a:endParaRPr sz="1700"/>
          </a:p>
        </p:txBody>
      </p:sp>
      <p:sp>
        <p:nvSpPr>
          <p:cNvPr id="172" name="Google Shape;172;p5"/>
          <p:cNvSpPr txBox="1"/>
          <p:nvPr/>
        </p:nvSpPr>
        <p:spPr>
          <a:xfrm>
            <a:off x="7611975" y="5513819"/>
            <a:ext cx="4895700" cy="3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Jeśli jest realizowane w sposób etyczny i przemyślany, wizualne opowiadanie historii może zwiększać świadomość, inspirować do działania i przyczyniać się do zmian społecznych.</a:t>
            </a:r>
            <a:endParaRPr sz="1700"/>
          </a:p>
        </p:txBody>
      </p:sp>
      <p:sp>
        <p:nvSpPr>
          <p:cNvPr id="173" name="Google Shape;173;p5"/>
          <p:cNvSpPr txBox="1"/>
          <p:nvPr/>
        </p:nvSpPr>
        <p:spPr>
          <a:xfrm>
            <a:off x="13193362" y="6158257"/>
            <a:ext cx="4473600" cy="24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/>
              <a:t>Z</a:t>
            </a:r>
            <a: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naczenie uzyskania zgody, przedstawiania tematów z szacunkiem </a:t>
            </a:r>
            <a:b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unikania szkodliwych stereotypów.</a:t>
            </a:r>
            <a:endParaRPr sz="1700"/>
          </a:p>
        </p:txBody>
      </p:sp>
      <p:cxnSp>
        <p:nvCxnSpPr>
          <p:cNvPr id="174" name="Google Shape;174;p5"/>
          <p:cNvCxnSpPr/>
          <p:nvPr/>
        </p:nvCxnSpPr>
        <p:spPr>
          <a:xfrm>
            <a:off x="7421970" y="5293864"/>
            <a:ext cx="10545600" cy="285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cd29d0d37_0_11"/>
          <p:cNvSpPr/>
          <p:nvPr/>
        </p:nvSpPr>
        <p:spPr>
          <a:xfrm>
            <a:off x="8410226" y="74761"/>
            <a:ext cx="9872942" cy="10105239"/>
          </a:xfrm>
          <a:custGeom>
            <a:rect b="b" l="l" r="r" t="t"/>
            <a:pathLst>
              <a:path extrusionOk="0" h="5645385" w="5515610">
                <a:moveTo>
                  <a:pt x="4991100" y="2465582"/>
                </a:moveTo>
                <a:cubicBezTo>
                  <a:pt x="5048250" y="2431326"/>
                  <a:pt x="5124450" y="2447447"/>
                  <a:pt x="5189220" y="2413190"/>
                </a:cubicBezTo>
                <a:cubicBezTo>
                  <a:pt x="5326380" y="2338632"/>
                  <a:pt x="5435600" y="2219742"/>
                  <a:pt x="5515610" y="2084732"/>
                </a:cubicBezTo>
                <a:cubicBezTo>
                  <a:pt x="5499100" y="1945691"/>
                  <a:pt x="5494020" y="1869118"/>
                  <a:pt x="5505450" y="1752243"/>
                </a:cubicBezTo>
                <a:cubicBezTo>
                  <a:pt x="5495290" y="1744182"/>
                  <a:pt x="5473700" y="1766348"/>
                  <a:pt x="5472430" y="1734107"/>
                </a:cubicBezTo>
                <a:cubicBezTo>
                  <a:pt x="5469890" y="1641413"/>
                  <a:pt x="5441950" y="1607157"/>
                  <a:pt x="5415280" y="1528568"/>
                </a:cubicBezTo>
                <a:cubicBezTo>
                  <a:pt x="5210810" y="1574915"/>
                  <a:pt x="4838700" y="1828816"/>
                  <a:pt x="4617720" y="1806650"/>
                </a:cubicBezTo>
                <a:cubicBezTo>
                  <a:pt x="4753610" y="1653504"/>
                  <a:pt x="4851400" y="1482221"/>
                  <a:pt x="4853940" y="1256532"/>
                </a:cubicBezTo>
                <a:cubicBezTo>
                  <a:pt x="4842510" y="1238396"/>
                  <a:pt x="4777740" y="1226306"/>
                  <a:pt x="4762500" y="1234366"/>
                </a:cubicBezTo>
                <a:cubicBezTo>
                  <a:pt x="4710430" y="1218245"/>
                  <a:pt x="4657090" y="1143687"/>
                  <a:pt x="4634230" y="1097340"/>
                </a:cubicBezTo>
                <a:cubicBezTo>
                  <a:pt x="4612640" y="1119506"/>
                  <a:pt x="4608830" y="1095325"/>
                  <a:pt x="4589780" y="1111446"/>
                </a:cubicBezTo>
                <a:cubicBezTo>
                  <a:pt x="4508500" y="1012707"/>
                  <a:pt x="4337050" y="1161823"/>
                  <a:pt x="4254500" y="1069129"/>
                </a:cubicBezTo>
                <a:cubicBezTo>
                  <a:pt x="4292600" y="909937"/>
                  <a:pt x="4215130" y="873666"/>
                  <a:pt x="4163060" y="797093"/>
                </a:cubicBezTo>
                <a:cubicBezTo>
                  <a:pt x="4182110" y="672158"/>
                  <a:pt x="4135120" y="605660"/>
                  <a:pt x="4091940" y="488785"/>
                </a:cubicBezTo>
                <a:cubicBezTo>
                  <a:pt x="4038600" y="529086"/>
                  <a:pt x="4042410" y="466619"/>
                  <a:pt x="4048760" y="426317"/>
                </a:cubicBezTo>
                <a:cubicBezTo>
                  <a:pt x="4009390" y="444453"/>
                  <a:pt x="3985260" y="420272"/>
                  <a:pt x="3963670" y="388031"/>
                </a:cubicBezTo>
                <a:cubicBezTo>
                  <a:pt x="3887470" y="434378"/>
                  <a:pt x="3817620" y="436393"/>
                  <a:pt x="3756660" y="446468"/>
                </a:cubicBezTo>
                <a:cubicBezTo>
                  <a:pt x="3445510" y="498860"/>
                  <a:pt x="3059430" y="631856"/>
                  <a:pt x="2780030" y="654022"/>
                </a:cubicBezTo>
                <a:cubicBezTo>
                  <a:pt x="3036570" y="480724"/>
                  <a:pt x="3333750" y="369895"/>
                  <a:pt x="3522980" y="220779"/>
                </a:cubicBezTo>
                <a:cubicBezTo>
                  <a:pt x="3529330" y="136145"/>
                  <a:pt x="3528060" y="97858"/>
                  <a:pt x="3524250" y="19270"/>
                </a:cubicBezTo>
                <a:cubicBezTo>
                  <a:pt x="3319780" y="0"/>
                  <a:pt x="3006090" y="146220"/>
                  <a:pt x="2715260" y="291307"/>
                </a:cubicBezTo>
                <a:cubicBezTo>
                  <a:pt x="2040890" y="627826"/>
                  <a:pt x="1228090" y="1010692"/>
                  <a:pt x="845820" y="1607157"/>
                </a:cubicBezTo>
                <a:cubicBezTo>
                  <a:pt x="855980" y="1695820"/>
                  <a:pt x="839470" y="1810680"/>
                  <a:pt x="881380" y="1887253"/>
                </a:cubicBezTo>
                <a:cubicBezTo>
                  <a:pt x="741680" y="2008158"/>
                  <a:pt x="581660" y="2116973"/>
                  <a:pt x="445770" y="2241908"/>
                </a:cubicBezTo>
                <a:cubicBezTo>
                  <a:pt x="450850" y="2346692"/>
                  <a:pt x="485140" y="2455507"/>
                  <a:pt x="499110" y="2473643"/>
                </a:cubicBezTo>
                <a:cubicBezTo>
                  <a:pt x="454660" y="2511929"/>
                  <a:pt x="523240" y="2483718"/>
                  <a:pt x="520700" y="2524020"/>
                </a:cubicBezTo>
                <a:cubicBezTo>
                  <a:pt x="501650" y="2538126"/>
                  <a:pt x="514350" y="2572382"/>
                  <a:pt x="486410" y="2582457"/>
                </a:cubicBezTo>
                <a:cubicBezTo>
                  <a:pt x="383540" y="2556261"/>
                  <a:pt x="269240" y="2683211"/>
                  <a:pt x="163830" y="2721498"/>
                </a:cubicBezTo>
                <a:cubicBezTo>
                  <a:pt x="160020" y="2747694"/>
                  <a:pt x="198120" y="2743664"/>
                  <a:pt x="173990" y="2765830"/>
                </a:cubicBezTo>
                <a:cubicBezTo>
                  <a:pt x="104140" y="2792026"/>
                  <a:pt x="96520" y="2850463"/>
                  <a:pt x="26670" y="2876660"/>
                </a:cubicBezTo>
                <a:cubicBezTo>
                  <a:pt x="24130" y="2900841"/>
                  <a:pt x="21590" y="2925021"/>
                  <a:pt x="25400" y="2953233"/>
                </a:cubicBezTo>
                <a:cubicBezTo>
                  <a:pt x="35560" y="2973384"/>
                  <a:pt x="96520" y="2949203"/>
                  <a:pt x="80010" y="2983459"/>
                </a:cubicBezTo>
                <a:cubicBezTo>
                  <a:pt x="43180" y="3003610"/>
                  <a:pt x="0" y="2997565"/>
                  <a:pt x="1270" y="3053987"/>
                </a:cubicBezTo>
                <a:cubicBezTo>
                  <a:pt x="21590" y="3090259"/>
                  <a:pt x="63500" y="3066077"/>
                  <a:pt x="74930" y="3124515"/>
                </a:cubicBezTo>
                <a:cubicBezTo>
                  <a:pt x="66040" y="3152726"/>
                  <a:pt x="38100" y="3168847"/>
                  <a:pt x="45720" y="3205119"/>
                </a:cubicBezTo>
                <a:cubicBezTo>
                  <a:pt x="105410" y="3203103"/>
                  <a:pt x="158750" y="3221239"/>
                  <a:pt x="220980" y="3215194"/>
                </a:cubicBezTo>
                <a:cubicBezTo>
                  <a:pt x="201930" y="3231315"/>
                  <a:pt x="236220" y="3267586"/>
                  <a:pt x="287020" y="3251466"/>
                </a:cubicBezTo>
                <a:cubicBezTo>
                  <a:pt x="284480" y="3279676"/>
                  <a:pt x="240030" y="3283707"/>
                  <a:pt x="243840" y="3313933"/>
                </a:cubicBezTo>
                <a:cubicBezTo>
                  <a:pt x="317500" y="3291767"/>
                  <a:pt x="337820" y="3247435"/>
                  <a:pt x="406400" y="3231315"/>
                </a:cubicBezTo>
                <a:cubicBezTo>
                  <a:pt x="360680" y="3289752"/>
                  <a:pt x="302260" y="3380431"/>
                  <a:pt x="245110" y="3400581"/>
                </a:cubicBezTo>
                <a:cubicBezTo>
                  <a:pt x="228600" y="3436853"/>
                  <a:pt x="234950" y="3485215"/>
                  <a:pt x="226060" y="3523502"/>
                </a:cubicBezTo>
                <a:cubicBezTo>
                  <a:pt x="210820" y="3515441"/>
                  <a:pt x="212090" y="3642392"/>
                  <a:pt x="251460" y="3672618"/>
                </a:cubicBezTo>
                <a:cubicBezTo>
                  <a:pt x="300990" y="3652467"/>
                  <a:pt x="412750" y="3662543"/>
                  <a:pt x="485140" y="3686724"/>
                </a:cubicBezTo>
                <a:cubicBezTo>
                  <a:pt x="480060" y="3708890"/>
                  <a:pt x="463550" y="3725010"/>
                  <a:pt x="472440" y="3757252"/>
                </a:cubicBezTo>
                <a:cubicBezTo>
                  <a:pt x="496570" y="3771357"/>
                  <a:pt x="554990" y="3690754"/>
                  <a:pt x="579120" y="3720980"/>
                </a:cubicBezTo>
                <a:cubicBezTo>
                  <a:pt x="614680" y="3741131"/>
                  <a:pt x="551180" y="3761282"/>
                  <a:pt x="568960" y="3801583"/>
                </a:cubicBezTo>
                <a:cubicBezTo>
                  <a:pt x="805180" y="3614181"/>
                  <a:pt x="994410" y="3579924"/>
                  <a:pt x="1234440" y="3489245"/>
                </a:cubicBezTo>
                <a:cubicBezTo>
                  <a:pt x="966470" y="3674633"/>
                  <a:pt x="604520" y="4174374"/>
                  <a:pt x="598170" y="4337596"/>
                </a:cubicBezTo>
                <a:cubicBezTo>
                  <a:pt x="631190" y="4337596"/>
                  <a:pt x="659130" y="4349686"/>
                  <a:pt x="689610" y="4359762"/>
                </a:cubicBezTo>
                <a:cubicBezTo>
                  <a:pt x="679450" y="4402078"/>
                  <a:pt x="664210" y="4442380"/>
                  <a:pt x="661670" y="4488727"/>
                </a:cubicBezTo>
                <a:cubicBezTo>
                  <a:pt x="678180" y="4442380"/>
                  <a:pt x="736600" y="4420215"/>
                  <a:pt x="741680" y="4504848"/>
                </a:cubicBezTo>
                <a:cubicBezTo>
                  <a:pt x="701040" y="4510893"/>
                  <a:pt x="701040" y="4531044"/>
                  <a:pt x="701040" y="4579406"/>
                </a:cubicBezTo>
                <a:cubicBezTo>
                  <a:pt x="742950" y="4587466"/>
                  <a:pt x="807720" y="4529029"/>
                  <a:pt x="828040" y="4591497"/>
                </a:cubicBezTo>
                <a:cubicBezTo>
                  <a:pt x="801370" y="4617692"/>
                  <a:pt x="791210" y="4593511"/>
                  <a:pt x="765810" y="4615677"/>
                </a:cubicBezTo>
                <a:cubicBezTo>
                  <a:pt x="767080" y="4655979"/>
                  <a:pt x="792480" y="4625753"/>
                  <a:pt x="801370" y="4645904"/>
                </a:cubicBezTo>
                <a:cubicBezTo>
                  <a:pt x="727710" y="4694266"/>
                  <a:pt x="731520" y="4712402"/>
                  <a:pt x="707390" y="4776884"/>
                </a:cubicBezTo>
                <a:cubicBezTo>
                  <a:pt x="687070" y="4724492"/>
                  <a:pt x="633730" y="5061011"/>
                  <a:pt x="676910" y="5056981"/>
                </a:cubicBezTo>
                <a:cubicBezTo>
                  <a:pt x="641350" y="5115419"/>
                  <a:pt x="709930" y="5081162"/>
                  <a:pt x="726440" y="5103328"/>
                </a:cubicBezTo>
                <a:cubicBezTo>
                  <a:pt x="711200" y="5145644"/>
                  <a:pt x="745490" y="5157735"/>
                  <a:pt x="749300" y="5202067"/>
                </a:cubicBezTo>
                <a:cubicBezTo>
                  <a:pt x="768350" y="5210127"/>
                  <a:pt x="805180" y="5167810"/>
                  <a:pt x="803910" y="5232293"/>
                </a:cubicBezTo>
                <a:cubicBezTo>
                  <a:pt x="767080" y="5238339"/>
                  <a:pt x="778510" y="5222218"/>
                  <a:pt x="753110" y="5262519"/>
                </a:cubicBezTo>
                <a:cubicBezTo>
                  <a:pt x="744220" y="5248414"/>
                  <a:pt x="725170" y="5234308"/>
                  <a:pt x="706120" y="5264535"/>
                </a:cubicBezTo>
                <a:cubicBezTo>
                  <a:pt x="720090" y="5306852"/>
                  <a:pt x="715010" y="5339093"/>
                  <a:pt x="712470" y="5373349"/>
                </a:cubicBezTo>
                <a:cubicBezTo>
                  <a:pt x="779780" y="5355213"/>
                  <a:pt x="732790" y="5391485"/>
                  <a:pt x="795020" y="5399545"/>
                </a:cubicBezTo>
                <a:cubicBezTo>
                  <a:pt x="814070" y="5435817"/>
                  <a:pt x="786130" y="5445892"/>
                  <a:pt x="782320" y="5470073"/>
                </a:cubicBezTo>
                <a:cubicBezTo>
                  <a:pt x="904240" y="5476118"/>
                  <a:pt x="967740" y="5556722"/>
                  <a:pt x="1071880" y="5595008"/>
                </a:cubicBezTo>
                <a:cubicBezTo>
                  <a:pt x="1071880" y="5631280"/>
                  <a:pt x="1090930" y="5617174"/>
                  <a:pt x="1093470" y="5645385"/>
                </a:cubicBezTo>
                <a:cubicBezTo>
                  <a:pt x="1291590" y="5609114"/>
                  <a:pt x="1422400" y="5643370"/>
                  <a:pt x="1651000" y="5532540"/>
                </a:cubicBezTo>
                <a:cubicBezTo>
                  <a:pt x="1623060" y="5492239"/>
                  <a:pt x="1544320" y="5524480"/>
                  <a:pt x="1529080" y="5504329"/>
                </a:cubicBezTo>
                <a:cubicBezTo>
                  <a:pt x="1684020" y="5401560"/>
                  <a:pt x="1873250" y="5365289"/>
                  <a:pt x="2058670" y="5306852"/>
                </a:cubicBezTo>
                <a:cubicBezTo>
                  <a:pt x="2236470" y="5252444"/>
                  <a:pt x="2411730" y="5270580"/>
                  <a:pt x="2586990" y="5147660"/>
                </a:cubicBezTo>
                <a:cubicBezTo>
                  <a:pt x="2628900" y="5173856"/>
                  <a:pt x="2661920" y="5123479"/>
                  <a:pt x="2701290" y="5105343"/>
                </a:cubicBezTo>
                <a:cubicBezTo>
                  <a:pt x="2907030" y="5006604"/>
                  <a:pt x="3168650" y="4928016"/>
                  <a:pt x="3371850" y="4901819"/>
                </a:cubicBezTo>
                <a:cubicBezTo>
                  <a:pt x="3407410" y="4897789"/>
                  <a:pt x="3448050" y="4865548"/>
                  <a:pt x="3464560" y="4847412"/>
                </a:cubicBezTo>
                <a:cubicBezTo>
                  <a:pt x="3530600" y="4863532"/>
                  <a:pt x="3644900" y="4795020"/>
                  <a:pt x="3704590" y="4768824"/>
                </a:cubicBezTo>
                <a:cubicBezTo>
                  <a:pt x="3702050" y="4750688"/>
                  <a:pt x="3691890" y="4730537"/>
                  <a:pt x="3703320" y="4720462"/>
                </a:cubicBezTo>
                <a:cubicBezTo>
                  <a:pt x="3785870" y="4690236"/>
                  <a:pt x="3902710" y="4657994"/>
                  <a:pt x="3978910" y="4585451"/>
                </a:cubicBezTo>
                <a:cubicBezTo>
                  <a:pt x="3968750" y="4577391"/>
                  <a:pt x="3947160" y="4599557"/>
                  <a:pt x="3945890" y="4567315"/>
                </a:cubicBezTo>
                <a:cubicBezTo>
                  <a:pt x="4018280" y="4539104"/>
                  <a:pt x="4107180" y="4527013"/>
                  <a:pt x="4175760" y="4482682"/>
                </a:cubicBezTo>
                <a:cubicBezTo>
                  <a:pt x="4161790" y="4478652"/>
                  <a:pt x="4146550" y="4478652"/>
                  <a:pt x="4133850" y="4468576"/>
                </a:cubicBezTo>
                <a:cubicBezTo>
                  <a:pt x="4218940" y="4365807"/>
                  <a:pt x="4254500" y="4315430"/>
                  <a:pt x="4371340" y="4293264"/>
                </a:cubicBezTo>
                <a:cubicBezTo>
                  <a:pt x="4362450" y="4232812"/>
                  <a:pt x="4389120" y="4194525"/>
                  <a:pt x="4448810" y="4172359"/>
                </a:cubicBezTo>
                <a:cubicBezTo>
                  <a:pt x="4465320" y="4136087"/>
                  <a:pt x="4414520" y="4150193"/>
                  <a:pt x="4433570" y="4105861"/>
                </a:cubicBezTo>
                <a:cubicBezTo>
                  <a:pt x="4645660" y="4061529"/>
                  <a:pt x="4704080" y="3759267"/>
                  <a:pt x="4801870" y="3589999"/>
                </a:cubicBezTo>
                <a:cubicBezTo>
                  <a:pt x="4805680" y="3583954"/>
                  <a:pt x="4822190" y="3567834"/>
                  <a:pt x="4824730" y="3563803"/>
                </a:cubicBezTo>
                <a:cubicBezTo>
                  <a:pt x="4959350" y="3434838"/>
                  <a:pt x="5125720" y="3416702"/>
                  <a:pt x="5228590" y="3239375"/>
                </a:cubicBezTo>
                <a:cubicBezTo>
                  <a:pt x="5267960" y="3104364"/>
                  <a:pt x="5372100" y="2933082"/>
                  <a:pt x="5256530" y="2822252"/>
                </a:cubicBezTo>
                <a:cubicBezTo>
                  <a:pt x="5269230" y="2794041"/>
                  <a:pt x="5262880" y="2755755"/>
                  <a:pt x="5250180" y="2713438"/>
                </a:cubicBezTo>
                <a:cubicBezTo>
                  <a:pt x="5198110" y="2735604"/>
                  <a:pt x="4958080" y="2661046"/>
                  <a:pt x="4904740" y="2626789"/>
                </a:cubicBezTo>
                <a:cubicBezTo>
                  <a:pt x="4916170" y="2584473"/>
                  <a:pt x="4892040" y="2542156"/>
                  <a:pt x="4898390" y="2517975"/>
                </a:cubicBezTo>
                <a:cubicBezTo>
                  <a:pt x="4947920" y="2513944"/>
                  <a:pt x="4961890" y="2483718"/>
                  <a:pt x="4991100" y="2465582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9377" r="-39369" t="0"/>
            </a:stretch>
          </a:blipFill>
          <a:ln cap="sq" cmpd="sng" w="38100">
            <a:solidFill>
              <a:srgbClr val="FFFFFF"/>
            </a:solidFill>
            <a:prstDash val="dot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36cd29d0d37_0_11"/>
          <p:cNvSpPr/>
          <p:nvPr/>
        </p:nvSpPr>
        <p:spPr>
          <a:xfrm>
            <a:off x="201316" y="409719"/>
            <a:ext cx="4953965" cy="3405328"/>
          </a:xfrm>
          <a:custGeom>
            <a:rect b="b" l="l" r="r" t="t"/>
            <a:pathLst>
              <a:path extrusionOk="0"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7549" l="0" r="0" t="-27918"/>
            </a:stretch>
          </a:blipFill>
          <a:ln>
            <a:noFill/>
          </a:ln>
        </p:spPr>
      </p:sp>
      <p:sp>
        <p:nvSpPr>
          <p:cNvPr id="764" name="Google Shape;764;g36cd29d0d37_0_11"/>
          <p:cNvSpPr txBox="1"/>
          <p:nvPr/>
        </p:nvSpPr>
        <p:spPr>
          <a:xfrm>
            <a:off x="660400" y="5095875"/>
            <a:ext cx="8229600" cy="3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36cd29d0d37_0_11"/>
          <p:cNvSpPr/>
          <p:nvPr/>
        </p:nvSpPr>
        <p:spPr>
          <a:xfrm>
            <a:off x="660400" y="3815046"/>
            <a:ext cx="5104261" cy="1046343"/>
          </a:xfrm>
          <a:custGeom>
            <a:rect b="b" l="l" r="r" t="t"/>
            <a:pathLst>
              <a:path extrusionOk="0" h="1159383" w="5655691">
                <a:moveTo>
                  <a:pt x="0" y="0"/>
                </a:moveTo>
                <a:lnTo>
                  <a:pt x="5655691" y="0"/>
                </a:lnTo>
                <a:lnTo>
                  <a:pt x="5655691" y="1159383"/>
                </a:lnTo>
                <a:lnTo>
                  <a:pt x="0" y="115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69" l="0" r="0" t="-1259"/>
            </a:stretch>
          </a:blipFill>
          <a:ln>
            <a:noFill/>
          </a:ln>
        </p:spPr>
      </p:sp>
      <p:sp>
        <p:nvSpPr>
          <p:cNvPr id="766" name="Google Shape;766;g36cd29d0d37_0_11"/>
          <p:cNvSpPr txBox="1"/>
          <p:nvPr/>
        </p:nvSpPr>
        <p:spPr>
          <a:xfrm>
            <a:off x="660400" y="8978575"/>
            <a:ext cx="75525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Projekt nr 2023-1-PL01-KA220-ADU-000156610</a:t>
            </a:r>
            <a:endParaRPr b="0" i="0" sz="26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sng" cap="none" strike="noStrike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6"/>
              </a:rPr>
              <a:t>https://www.remcreadwomen.eu/</a:t>
            </a:r>
            <a:r>
              <a:rPr b="0" i="0" lang="en-US" sz="2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b="0" i="0" sz="26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67" name="Google Shape;767;g36cd29d0d37_0_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/>
          <p:nvPr/>
        </p:nvSpPr>
        <p:spPr>
          <a:xfrm>
            <a:off x="5057775" y="6086899"/>
            <a:ext cx="4905375" cy="3171401"/>
          </a:xfrm>
          <a:custGeom>
            <a:rect b="b" l="l" r="r" t="t"/>
            <a:pathLst>
              <a:path extrusionOk="0"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459" l="0" r="0" t="-3459"/>
            </a:stretch>
          </a:blipFill>
          <a:ln>
            <a:noFill/>
          </a:ln>
        </p:spPr>
      </p:sp>
      <p:sp>
        <p:nvSpPr>
          <p:cNvPr id="180" name="Google Shape;180;p6"/>
          <p:cNvSpPr/>
          <p:nvPr/>
        </p:nvSpPr>
        <p:spPr>
          <a:xfrm>
            <a:off x="10106025" y="6086899"/>
            <a:ext cx="4905375" cy="3171401"/>
          </a:xfrm>
          <a:custGeom>
            <a:rect b="b" l="l" r="r" t="t"/>
            <a:pathLst>
              <a:path extrusionOk="0"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19" l="0" r="0" t="-1529"/>
            </a:stretch>
          </a:blipFill>
          <a:ln>
            <a:noFill/>
          </a:ln>
        </p:spPr>
      </p:sp>
      <p:sp>
        <p:nvSpPr>
          <p:cNvPr id="181" name="Google Shape;181;p6"/>
          <p:cNvSpPr/>
          <p:nvPr/>
        </p:nvSpPr>
        <p:spPr>
          <a:xfrm>
            <a:off x="0" y="6086899"/>
            <a:ext cx="4905375" cy="3171401"/>
          </a:xfrm>
          <a:custGeom>
            <a:rect b="b" l="l" r="r" t="t"/>
            <a:pathLst>
              <a:path extrusionOk="0"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9" l="0" r="0" t="-1569"/>
            </a:stretch>
          </a:blipFill>
          <a:ln>
            <a:noFill/>
          </a:ln>
        </p:spPr>
      </p:sp>
      <p:sp>
        <p:nvSpPr>
          <p:cNvPr id="182" name="Google Shape;182;p6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3" name="Google Shape;18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21130" y="3068956"/>
            <a:ext cx="1791245" cy="1209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6"/>
          <p:cNvGrpSpPr/>
          <p:nvPr/>
        </p:nvGrpSpPr>
        <p:grpSpPr>
          <a:xfrm>
            <a:off x="8839570" y="4465469"/>
            <a:ext cx="7209996" cy="1083646"/>
            <a:chOff x="0" y="0"/>
            <a:chExt cx="1188141" cy="178572"/>
          </a:xfrm>
        </p:grpSpPr>
        <p:sp>
          <p:nvSpPr>
            <p:cNvPr id="185" name="Google Shape;185;p6"/>
            <p:cNvSpPr/>
            <p:nvPr/>
          </p:nvSpPr>
          <p:spPr>
            <a:xfrm>
              <a:off x="0" y="0"/>
              <a:ext cx="1188141" cy="178572"/>
            </a:xfrm>
            <a:custGeom>
              <a:rect b="b" l="l" r="r" t="t"/>
              <a:pathLst>
                <a:path extrusionOk="0" h="178572" w="1188141">
                  <a:moveTo>
                    <a:pt x="89286" y="0"/>
                  </a:moveTo>
                  <a:lnTo>
                    <a:pt x="1098855" y="0"/>
                  </a:lnTo>
                  <a:cubicBezTo>
                    <a:pt x="1148166" y="0"/>
                    <a:pt x="1188141" y="39975"/>
                    <a:pt x="1188141" y="89286"/>
                  </a:cubicBezTo>
                  <a:lnTo>
                    <a:pt x="1188141" y="89286"/>
                  </a:lnTo>
                  <a:cubicBezTo>
                    <a:pt x="1188141" y="112966"/>
                    <a:pt x="1178734" y="135676"/>
                    <a:pt x="1161989" y="152421"/>
                  </a:cubicBezTo>
                  <a:cubicBezTo>
                    <a:pt x="1145245" y="169165"/>
                    <a:pt x="1122535" y="178572"/>
                    <a:pt x="1098855" y="178572"/>
                  </a:cubicBezTo>
                  <a:lnTo>
                    <a:pt x="89286" y="178572"/>
                  </a:lnTo>
                  <a:cubicBezTo>
                    <a:pt x="39975" y="178572"/>
                    <a:pt x="0" y="138597"/>
                    <a:pt x="0" y="89286"/>
                  </a:cubicBezTo>
                  <a:lnTo>
                    <a:pt x="0" y="89286"/>
                  </a:lnTo>
                  <a:cubicBezTo>
                    <a:pt x="0" y="39975"/>
                    <a:pt x="39975" y="0"/>
                    <a:pt x="89286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146125" lIns="146125" spcFirstLastPara="1" rIns="146125" wrap="square" tIns="146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6"/>
            <p:cNvSpPr txBox="1"/>
            <p:nvPr/>
          </p:nvSpPr>
          <p:spPr>
            <a:xfrm>
              <a:off x="0" y="0"/>
              <a:ext cx="11880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00" lIns="81200" spcFirstLastPara="1" rIns="81200" wrap="square" tIns="812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6"/>
          <p:cNvSpPr/>
          <p:nvPr/>
        </p:nvSpPr>
        <p:spPr>
          <a:xfrm>
            <a:off x="15163800" y="6086899"/>
            <a:ext cx="3171401" cy="3171401"/>
          </a:xfrm>
          <a:custGeom>
            <a:rect b="b" l="l" r="r" t="t"/>
            <a:pathLst>
              <a:path extrusionOk="0" h="3171401" w="3171401">
                <a:moveTo>
                  <a:pt x="0" y="0"/>
                </a:moveTo>
                <a:lnTo>
                  <a:pt x="3171401" y="0"/>
                </a:lnTo>
                <a:lnTo>
                  <a:pt x="3171401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6"/>
          <p:cNvSpPr txBox="1"/>
          <p:nvPr/>
        </p:nvSpPr>
        <p:spPr>
          <a:xfrm>
            <a:off x="9253913" y="4830150"/>
            <a:ext cx="660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2" u="sng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ZDJĘCIA WYKONANE </a:t>
            </a:r>
            <a:r>
              <a:rPr lang="en-US" sz="2302" u="sng">
                <a:solidFill>
                  <a:srgbClr val="2B2929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</a:t>
            </a:r>
            <a:r>
              <a:rPr b="0" i="0" lang="en-US" sz="2302" u="sng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RZEZ NIEWIDOMYCH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1500563" y="2848308"/>
            <a:ext cx="5224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OPOWIADANIE HISTORII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9071709" y="697048"/>
            <a:ext cx="60921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2B2929"/>
                </a:solidFill>
              </a:rPr>
              <a:t>Obejrzyj</a:t>
            </a:r>
            <a:r>
              <a:rPr b="1" i="0" lang="en-US" sz="5499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 poniższe historie wizualne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"/>
          <p:cNvSpPr/>
          <p:nvPr/>
        </p:nvSpPr>
        <p:spPr>
          <a:xfrm>
            <a:off x="7463582" y="202306"/>
            <a:ext cx="11090923" cy="9927047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469" r="-1646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7"/>
          <p:cNvSpPr txBox="1"/>
          <p:nvPr/>
        </p:nvSpPr>
        <p:spPr>
          <a:xfrm>
            <a:off x="439742" y="1863717"/>
            <a:ext cx="7379400" cy="17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PYTANIA DO REFLEKSJI</a:t>
            </a: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979989" y="4196219"/>
            <a:ext cx="3592483" cy="5645330"/>
          </a:xfrm>
          <a:custGeom>
            <a:rect b="b" l="l" r="r" t="t"/>
            <a:pathLst>
              <a:path extrusionOk="0"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7"/>
          <p:cNvSpPr txBox="1"/>
          <p:nvPr/>
        </p:nvSpPr>
        <p:spPr>
          <a:xfrm>
            <a:off x="268919" y="4247388"/>
            <a:ext cx="7014600" cy="45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299"/>
              <a:buFont typeface="Arial"/>
              <a:buChar char="•"/>
            </a:pPr>
            <a:r>
              <a:rPr b="0" i="0" lang="en-US" sz="3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Jakie emocje wywołała ta wizualna opowieść?</a:t>
            </a:r>
            <a:endParaRPr/>
          </a:p>
          <a:p>
            <a:pPr indent="-356233" lvl="1" marL="71246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299"/>
              <a:buFont typeface="Arial"/>
              <a:buChar char="•"/>
            </a:pPr>
            <a:r>
              <a:rPr b="0" i="0" lang="en-US" sz="3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Jakie przesłanie lub narrację wyniosłeś z tej historii?</a:t>
            </a:r>
            <a:endParaRPr/>
          </a:p>
          <a:p>
            <a:pPr indent="-356233" lvl="1" marL="71246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299"/>
              <a:buFont typeface="Arial"/>
              <a:buChar char="•"/>
            </a:pPr>
            <a:r>
              <a:rPr b="0" i="0" lang="en-US" sz="32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 jaki sposób ta historia łączy się z doświadczeniami migrantek lub uchodźczyń, z którymi pracujesz?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none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9" name="Google Shape;199;p7"/>
          <p:cNvCxnSpPr/>
          <p:nvPr/>
        </p:nvCxnSpPr>
        <p:spPr>
          <a:xfrm>
            <a:off x="-259642" y="3928992"/>
            <a:ext cx="7543200" cy="0"/>
          </a:xfrm>
          <a:prstGeom prst="straightConnector1">
            <a:avLst/>
          </a:prstGeom>
          <a:noFill/>
          <a:ln cap="rnd" cmpd="sng" w="57150">
            <a:solidFill>
              <a:srgbClr val="01D5C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00" name="Google Shape;200;p7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7347917" y="-310072"/>
            <a:ext cx="10724902" cy="10597951"/>
          </a:xfrm>
          <a:custGeom>
            <a:rect b="b" l="l" r="r" t="t"/>
            <a:pathLst>
              <a:path extrusionOk="0" h="10597951" w="10724902">
                <a:moveTo>
                  <a:pt x="0" y="0"/>
                </a:moveTo>
                <a:lnTo>
                  <a:pt x="10724901" y="0"/>
                </a:lnTo>
                <a:lnTo>
                  <a:pt x="10724901" y="10597950"/>
                </a:lnTo>
                <a:lnTo>
                  <a:pt x="0" y="10597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1199"/>
            </a:stretch>
          </a:blipFill>
          <a:ln>
            <a:noFill/>
          </a:ln>
        </p:spPr>
      </p:sp>
      <p:sp>
        <p:nvSpPr>
          <p:cNvPr id="207" name="Google Shape;207;p8"/>
          <p:cNvSpPr/>
          <p:nvPr/>
        </p:nvSpPr>
        <p:spPr>
          <a:xfrm flipH="1" rot="7612194">
            <a:off x="6084082" y="7152147"/>
            <a:ext cx="2109891" cy="2702102"/>
          </a:xfrm>
          <a:custGeom>
            <a:rect b="b" l="l" r="r" t="t"/>
            <a:pathLst>
              <a:path extrusionOk="0" h="2702102" w="2109891">
                <a:moveTo>
                  <a:pt x="0" y="2702101"/>
                </a:moveTo>
                <a:lnTo>
                  <a:pt x="2109891" y="2702101"/>
                </a:lnTo>
                <a:lnTo>
                  <a:pt x="2109891" y="0"/>
                </a:lnTo>
                <a:lnTo>
                  <a:pt x="0" y="0"/>
                </a:lnTo>
                <a:lnTo>
                  <a:pt x="0" y="270210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8"/>
          <p:cNvSpPr txBox="1"/>
          <p:nvPr/>
        </p:nvSpPr>
        <p:spPr>
          <a:xfrm>
            <a:off x="268919" y="3906373"/>
            <a:ext cx="78558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Podstawy obsługi aparatu: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Podstawowe ustawienia i kompozycja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200" u="none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 4.3.1.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>
          <a:xfrm>
            <a:off x="8956382" y="564391"/>
            <a:ext cx="9562262" cy="8558803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9519" r="-1952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439742" y="2778117"/>
            <a:ext cx="737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PYTANIA</a:t>
            </a:r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1979989" y="4196219"/>
            <a:ext cx="3592483" cy="5645330"/>
          </a:xfrm>
          <a:custGeom>
            <a:rect b="b" l="l" r="r" t="t"/>
            <a:pathLst>
              <a:path extrusionOk="0"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9"/>
          <p:cNvSpPr txBox="1"/>
          <p:nvPr/>
        </p:nvSpPr>
        <p:spPr>
          <a:xfrm>
            <a:off x="268919" y="4647558"/>
            <a:ext cx="8695800" cy="3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3" lvl="1" marL="798826" marR="0" rtl="0" algn="l">
              <a:lnSpc>
                <a:spcPct val="163017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Co najczęściej fotografujesz?</a:t>
            </a:r>
            <a:endParaRPr/>
          </a:p>
          <a:p>
            <a:pPr indent="-399413" lvl="1" marL="798826" marR="0" rtl="0" algn="l">
              <a:lnSpc>
                <a:spcPct val="163017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Co lubisz fotografować?</a:t>
            </a:r>
            <a:endParaRPr/>
          </a:p>
          <a:p>
            <a:pPr indent="-399413" lvl="1" marL="798826" marR="0" rtl="0" algn="l">
              <a:lnSpc>
                <a:spcPct val="163017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Co robisz ze zdjęciami po ich zrobieniu?</a:t>
            </a:r>
            <a:endParaRPr/>
          </a:p>
        </p:txBody>
      </p:sp>
      <p:cxnSp>
        <p:nvCxnSpPr>
          <p:cNvPr id="218" name="Google Shape;218;p9"/>
          <p:cNvCxnSpPr/>
          <p:nvPr/>
        </p:nvCxnSpPr>
        <p:spPr>
          <a:xfrm>
            <a:off x="-259642" y="3928992"/>
            <a:ext cx="7543200" cy="0"/>
          </a:xfrm>
          <a:prstGeom prst="straightConnector1">
            <a:avLst/>
          </a:prstGeom>
          <a:noFill/>
          <a:ln cap="rnd" cmpd="sng" w="57150">
            <a:solidFill>
              <a:srgbClr val="01D5C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19" name="Google Shape;219;p9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