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x="18288000" cy="10287000"/>
  <p:notesSz cx="6858000" cy="9144000"/>
  <p:embeddedFontLst>
    <p:embeddedFont>
      <p:font typeface="Droid Arabic Naskh Bold" charset="1" panose="020B0806030804020204"/>
      <p:regular r:id="rId50"/>
    </p:embeddedFont>
    <p:embeddedFont>
      <p:font typeface="Droid Arabic Naskh" charset="1" panose="020B0606030804020204"/>
      <p:regular r:id="rId51"/>
    </p:embeddedFont>
    <p:embeddedFont>
      <p:font typeface="Canva Sans Bold" charset="1" panose="020B0803030501040103"/>
      <p:regular r:id="rId52"/>
    </p:embeddedFont>
    <p:embeddedFont>
      <p:font typeface="Arial MT Pro Bold" charset="1" panose="020B0802020202020204"/>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20.png" Type="http://schemas.openxmlformats.org/officeDocument/2006/relationships/image"/><Relationship Id="rId4" Target="../media/image21.svg" Type="http://schemas.openxmlformats.org/officeDocument/2006/relationships/image"/><Relationship Id="rId5" Target="../media/image22.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24.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25.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7.jpeg" Type="http://schemas.openxmlformats.org/officeDocument/2006/relationships/image"/><Relationship Id="rId4" Target="../media/image4.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4.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 Id="rId5" Target="../media/image4.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30.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31.png" Type="http://schemas.openxmlformats.org/officeDocument/2006/relationships/image"/><Relationship Id="rId4" Target="../media/image32.svg" Type="http://schemas.openxmlformats.org/officeDocument/2006/relationships/image"/><Relationship Id="rId5" Target="../media/image3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34.jpeg" Type="http://schemas.openxmlformats.org/officeDocument/2006/relationships/image"/><Relationship Id="rId4" Target="../media/image35.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36.png" Type="http://schemas.openxmlformats.org/officeDocument/2006/relationships/image"/><Relationship Id="rId4" Target="../media/image37.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20.png" Type="http://schemas.openxmlformats.org/officeDocument/2006/relationships/image"/><Relationship Id="rId4" Target="../media/image21.svg" Type="http://schemas.openxmlformats.org/officeDocument/2006/relationships/image"/><Relationship Id="rId5" Target="../media/image38.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4.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39.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40.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4.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 Id="rId5" Target="../media/image4.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41.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42.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4.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43.jpe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44.jpe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4.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45.jpe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46.jpe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 Id="rId5" Target="../media/image4.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48.jpe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49.png" Type="http://schemas.openxmlformats.org/officeDocument/2006/relationships/image"/><Relationship Id="rId4" Target="../media/image50.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0.jpe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1.png" Type="http://schemas.openxmlformats.org/officeDocument/2006/relationships/image"/><Relationship Id="rId4" Target="../media/image52.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jpeg" Type="http://schemas.openxmlformats.org/officeDocument/2006/relationships/image"/><Relationship Id="rId3" Target="../media/image4.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jpeg" Type="http://schemas.openxmlformats.org/officeDocument/2006/relationships/image"/><Relationship Id="rId3" Target="../media/image4.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jpeg" Type="http://schemas.openxmlformats.org/officeDocument/2006/relationships/image"/><Relationship Id="rId3" Target="../media/image1.png" Type="http://schemas.openxmlformats.org/officeDocument/2006/relationships/image"/><Relationship Id="rId4" Target="../media/image56.png" Type="http://schemas.openxmlformats.org/officeDocument/2006/relationships/image"/><Relationship Id="rId5" Target="https://www.remcreadwomen.eu" TargetMode="External" Type="http://schemas.openxmlformats.org/officeDocument/2006/relationships/hyperlink"/><Relationship Id="rId6" Target="https://www.remcreadwomen.eu" TargetMode="External" Type="http://schemas.openxmlformats.org/officeDocument/2006/relationships/hyperlink"/></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jpeg" Type="http://schemas.openxmlformats.org/officeDocument/2006/relationships/image"/><Relationship Id="rId3" Target="../media/image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 Id="rId5" Target="../media/image4.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4.png" Type="http://schemas.openxmlformats.org/officeDocument/2006/relationships/image"/><Relationship Id="rId4" Target="../media/image15.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6.png" Type="http://schemas.openxmlformats.org/officeDocument/2006/relationships/image"/><Relationship Id="rId4" Target="../media/image17.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8.png" Type="http://schemas.openxmlformats.org/officeDocument/2006/relationships/image"/><Relationship Id="rId4" Target="../media/image19.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7F7F7"/>
        </a:solidFill>
      </p:bgPr>
    </p:bg>
    <p:spTree>
      <p:nvGrpSpPr>
        <p:cNvPr id="1" name=""/>
        <p:cNvGrpSpPr/>
        <p:nvPr/>
      </p:nvGrpSpPr>
      <p:grpSpPr>
        <a:xfrm>
          <a:off x="0" y="0"/>
          <a:ext cx="0" cy="0"/>
          <a:chOff x="0" y="0"/>
          <a:chExt cx="0" cy="0"/>
        </a:xfrm>
      </p:grpSpPr>
      <p:sp>
        <p:nvSpPr>
          <p:cNvPr name="AutoShape 2" id="2"/>
          <p:cNvSpPr/>
          <p:nvPr/>
        </p:nvSpPr>
        <p:spPr>
          <a:xfrm>
            <a:off x="635690" y="6373635"/>
            <a:ext cx="3297043" cy="0"/>
          </a:xfrm>
          <a:prstGeom prst="line">
            <a:avLst/>
          </a:prstGeom>
          <a:ln cap="flat" w="133350">
            <a:solidFill>
              <a:srgbClr val="01D5C7"/>
            </a:solidFill>
            <a:prstDash val="solid"/>
            <a:headEnd type="none" len="sm" w="sm"/>
            <a:tailEnd type="none" len="sm" w="sm"/>
          </a:ln>
        </p:spPr>
      </p:sp>
      <p:sp>
        <p:nvSpPr>
          <p:cNvPr name="Freeform 3" id="3"/>
          <p:cNvSpPr/>
          <p:nvPr/>
        </p:nvSpPr>
        <p:spPr>
          <a:xfrm flipH="false" flipV="false" rot="0">
            <a:off x="635690" y="228069"/>
            <a:ext cx="3751925" cy="2579052"/>
          </a:xfrm>
          <a:custGeom>
            <a:avLst/>
            <a:gdLst/>
            <a:ahLst/>
            <a:cxnLst/>
            <a:rect r="r" b="b" t="t" l="l"/>
            <a:pathLst>
              <a:path h="2579052" w="3751925">
                <a:moveTo>
                  <a:pt x="0" y="0"/>
                </a:moveTo>
                <a:lnTo>
                  <a:pt x="3751925" y="0"/>
                </a:lnTo>
                <a:lnTo>
                  <a:pt x="3751925" y="2579052"/>
                </a:lnTo>
                <a:lnTo>
                  <a:pt x="0" y="2579052"/>
                </a:lnTo>
                <a:lnTo>
                  <a:pt x="0" y="0"/>
                </a:lnTo>
                <a:close/>
              </a:path>
            </a:pathLst>
          </a:custGeom>
          <a:blipFill>
            <a:blip r:embed="rId2"/>
            <a:stretch>
              <a:fillRect l="0" t="-27927" r="0" b="-17549"/>
            </a:stretch>
          </a:blipFill>
        </p:spPr>
      </p:sp>
      <p:sp>
        <p:nvSpPr>
          <p:cNvPr name="Freeform 4" id="4"/>
          <p:cNvSpPr/>
          <p:nvPr/>
        </p:nvSpPr>
        <p:spPr>
          <a:xfrm flipH="false" flipV="false" rot="0">
            <a:off x="635690" y="8894778"/>
            <a:ext cx="4241790" cy="869567"/>
          </a:xfrm>
          <a:custGeom>
            <a:avLst/>
            <a:gdLst/>
            <a:ahLst/>
            <a:cxnLst/>
            <a:rect r="r" b="b" t="t" l="l"/>
            <a:pathLst>
              <a:path h="869567" w="4241790">
                <a:moveTo>
                  <a:pt x="0" y="0"/>
                </a:moveTo>
                <a:lnTo>
                  <a:pt x="4241790" y="0"/>
                </a:lnTo>
                <a:lnTo>
                  <a:pt x="4241790" y="869567"/>
                </a:lnTo>
                <a:lnTo>
                  <a:pt x="0" y="869567"/>
                </a:lnTo>
                <a:lnTo>
                  <a:pt x="0" y="0"/>
                </a:lnTo>
                <a:close/>
              </a:path>
            </a:pathLst>
          </a:custGeom>
          <a:blipFill>
            <a:blip r:embed="rId3"/>
            <a:stretch>
              <a:fillRect l="0" t="0" r="0" b="0"/>
            </a:stretch>
          </a:blipFill>
        </p:spPr>
      </p:sp>
      <p:grpSp>
        <p:nvGrpSpPr>
          <p:cNvPr name="Group 5" id="5"/>
          <p:cNvGrpSpPr/>
          <p:nvPr/>
        </p:nvGrpSpPr>
        <p:grpSpPr>
          <a:xfrm rot="0">
            <a:off x="10599307" y="52007"/>
            <a:ext cx="7502835" cy="10182986"/>
            <a:chOff x="0" y="0"/>
            <a:chExt cx="5508686" cy="7476490"/>
          </a:xfrm>
        </p:grpSpPr>
        <p:sp>
          <p:nvSpPr>
            <p:cNvPr name="Freeform 6" id="6"/>
            <p:cNvSpPr/>
            <p:nvPr/>
          </p:nvSpPr>
          <p:spPr>
            <a:xfrm flipH="false" flipV="false" rot="0">
              <a:off x="0" y="0"/>
              <a:ext cx="5508686" cy="7475220"/>
            </a:xfrm>
            <a:custGeom>
              <a:avLst/>
              <a:gdLst/>
              <a:ahLst/>
              <a:cxnLst/>
              <a:rect r="r" b="b" t="t" l="l"/>
              <a:pathLst>
                <a:path h="7475220" w="5508686">
                  <a:moveTo>
                    <a:pt x="395729" y="6818630"/>
                  </a:moveTo>
                  <a:lnTo>
                    <a:pt x="0" y="6818630"/>
                  </a:lnTo>
                  <a:lnTo>
                    <a:pt x="0" y="742950"/>
                  </a:lnTo>
                  <a:lnTo>
                    <a:pt x="395729" y="742950"/>
                  </a:lnTo>
                  <a:lnTo>
                    <a:pt x="395729" y="6818630"/>
                  </a:lnTo>
                  <a:close/>
                  <a:moveTo>
                    <a:pt x="942045" y="438150"/>
                  </a:moveTo>
                  <a:lnTo>
                    <a:pt x="451761" y="438150"/>
                  </a:lnTo>
                  <a:lnTo>
                    <a:pt x="451761" y="7113270"/>
                  </a:lnTo>
                  <a:lnTo>
                    <a:pt x="942045" y="7113270"/>
                  </a:lnTo>
                  <a:lnTo>
                    <a:pt x="942045" y="438150"/>
                  </a:lnTo>
                  <a:close/>
                  <a:moveTo>
                    <a:pt x="1362288" y="0"/>
                  </a:moveTo>
                  <a:lnTo>
                    <a:pt x="1097885" y="0"/>
                  </a:lnTo>
                  <a:lnTo>
                    <a:pt x="1097885" y="7103110"/>
                  </a:lnTo>
                  <a:lnTo>
                    <a:pt x="1362288" y="7103110"/>
                  </a:lnTo>
                  <a:lnTo>
                    <a:pt x="1362288" y="0"/>
                  </a:lnTo>
                  <a:close/>
                  <a:moveTo>
                    <a:pt x="4624424" y="6370320"/>
                  </a:moveTo>
                  <a:lnTo>
                    <a:pt x="5020153" y="6370320"/>
                  </a:lnTo>
                  <a:lnTo>
                    <a:pt x="5020153" y="294640"/>
                  </a:lnTo>
                  <a:lnTo>
                    <a:pt x="4624424" y="294640"/>
                  </a:lnTo>
                  <a:lnTo>
                    <a:pt x="4624424" y="6370320"/>
                  </a:lnTo>
                  <a:close/>
                  <a:moveTo>
                    <a:pt x="5112957" y="6404610"/>
                  </a:moveTo>
                  <a:lnTo>
                    <a:pt x="5508686" y="6404610"/>
                  </a:lnTo>
                  <a:lnTo>
                    <a:pt x="5508686" y="1520190"/>
                  </a:lnTo>
                  <a:lnTo>
                    <a:pt x="5112957" y="1520190"/>
                  </a:lnTo>
                  <a:lnTo>
                    <a:pt x="5112957" y="6404610"/>
                  </a:lnTo>
                  <a:close/>
                  <a:moveTo>
                    <a:pt x="4076357" y="6675120"/>
                  </a:moveTo>
                  <a:lnTo>
                    <a:pt x="4566641" y="6675120"/>
                  </a:lnTo>
                  <a:lnTo>
                    <a:pt x="4566641" y="0"/>
                  </a:lnTo>
                  <a:lnTo>
                    <a:pt x="4076357" y="0"/>
                  </a:lnTo>
                  <a:lnTo>
                    <a:pt x="4076357" y="6675120"/>
                  </a:lnTo>
                  <a:close/>
                  <a:moveTo>
                    <a:pt x="3657865" y="7113270"/>
                  </a:moveTo>
                  <a:lnTo>
                    <a:pt x="3922268" y="7113270"/>
                  </a:lnTo>
                  <a:lnTo>
                    <a:pt x="3922268" y="10160"/>
                  </a:lnTo>
                  <a:lnTo>
                    <a:pt x="3657865" y="10160"/>
                  </a:lnTo>
                  <a:lnTo>
                    <a:pt x="3657865" y="7113270"/>
                  </a:lnTo>
                  <a:close/>
                  <a:moveTo>
                    <a:pt x="1744008" y="372110"/>
                  </a:moveTo>
                  <a:lnTo>
                    <a:pt x="1479606" y="372110"/>
                  </a:lnTo>
                  <a:lnTo>
                    <a:pt x="1479606" y="7475220"/>
                  </a:lnTo>
                  <a:lnTo>
                    <a:pt x="1744008" y="7475220"/>
                  </a:lnTo>
                  <a:lnTo>
                    <a:pt x="1744008" y="372110"/>
                  </a:lnTo>
                  <a:close/>
                  <a:moveTo>
                    <a:pt x="3521287" y="148590"/>
                  </a:moveTo>
                  <a:lnTo>
                    <a:pt x="1814049" y="148590"/>
                  </a:lnTo>
                  <a:lnTo>
                    <a:pt x="1814049" y="7251700"/>
                  </a:lnTo>
                  <a:lnTo>
                    <a:pt x="3521287" y="7251700"/>
                  </a:lnTo>
                  <a:lnTo>
                    <a:pt x="3521287" y="148590"/>
                  </a:lnTo>
                  <a:close/>
                </a:path>
              </a:pathLst>
            </a:custGeom>
            <a:blipFill>
              <a:blip r:embed="rId4">
                <a:alphaModFix amt="86000"/>
              </a:blip>
              <a:stretch>
                <a:fillRect l="-51681" t="0" r="-51681" b="0"/>
              </a:stretch>
            </a:blipFill>
          </p:spPr>
        </p:sp>
      </p:grpSp>
      <p:sp>
        <p:nvSpPr>
          <p:cNvPr name="TextBox 7" id="7"/>
          <p:cNvSpPr txBox="true"/>
          <p:nvPr/>
        </p:nvSpPr>
        <p:spPr>
          <a:xfrm rot="0">
            <a:off x="635690" y="3812115"/>
            <a:ext cx="9381867" cy="1543051"/>
          </a:xfrm>
          <a:prstGeom prst="rect">
            <a:avLst/>
          </a:prstGeom>
        </p:spPr>
        <p:txBody>
          <a:bodyPr anchor="t" rtlCol="false" tIns="0" lIns="0" bIns="0" rIns="0">
            <a:spAutoFit/>
          </a:bodyPr>
          <a:lstStyle/>
          <a:p>
            <a:pPr algn="r" rtl="true" marL="0" indent="0" lvl="0">
              <a:lnSpc>
                <a:spcPts val="6299"/>
              </a:lnSpc>
            </a:pPr>
            <a:r>
              <a:rPr lang="ar-EG" b="true" sz="4499">
                <a:solidFill>
                  <a:srgbClr val="7C0086"/>
                </a:solidFill>
                <a:latin typeface="Droid Arabic Naskh Bold"/>
                <a:ea typeface="Droid Arabic Naskh Bold"/>
                <a:cs typeface="Droid Arabic Naskh Bold"/>
                <a:sym typeface="Droid Arabic Naskh Bold"/>
                <a:rtl val="true"/>
              </a:rPr>
              <a:t>تحرير الصور والفيديوهات على هاتفك الذكي</a:t>
            </a:r>
          </a:p>
          <a:p>
            <a:pPr algn="r" rtl="true" marL="0" indent="0" lvl="0">
              <a:lnSpc>
                <a:spcPts val="6299"/>
              </a:lnSpc>
            </a:pPr>
            <a:r>
              <a:rPr lang="ar-EG" b="true" sz="4499">
                <a:solidFill>
                  <a:srgbClr val="FFBD59"/>
                </a:solidFill>
                <a:latin typeface="Droid Arabic Naskh Bold"/>
                <a:ea typeface="Droid Arabic Naskh Bold"/>
                <a:cs typeface="Droid Arabic Naskh Bold"/>
                <a:sym typeface="Droid Arabic Naskh Bold"/>
                <a:rtl val="true"/>
              </a:rPr>
              <a:t>ورشة عمل</a:t>
            </a:r>
          </a:p>
        </p:txBody>
      </p:sp>
      <p:sp>
        <p:nvSpPr>
          <p:cNvPr name="TextBox 8" id="8"/>
          <p:cNvSpPr txBox="true"/>
          <p:nvPr/>
        </p:nvSpPr>
        <p:spPr>
          <a:xfrm rot="0">
            <a:off x="635690" y="7430910"/>
            <a:ext cx="9697422" cy="415290"/>
          </a:xfrm>
          <a:prstGeom prst="rect">
            <a:avLst/>
          </a:prstGeom>
        </p:spPr>
        <p:txBody>
          <a:bodyPr anchor="t" rtlCol="false" tIns="0" lIns="0" bIns="0" rIns="0">
            <a:spAutoFit/>
          </a:bodyPr>
          <a:lstStyle/>
          <a:p>
            <a:pPr algn="r" rtl="true" marL="0" indent="0" lvl="0">
              <a:lnSpc>
                <a:spcPts val="3359"/>
              </a:lnSpc>
            </a:pPr>
            <a:r>
              <a:rPr lang="ar-EG" b="true" sz="2400" spc="480">
                <a:solidFill>
                  <a:srgbClr val="FD1C62"/>
                </a:solidFill>
                <a:latin typeface="Droid Arabic Naskh Bold"/>
                <a:ea typeface="Droid Arabic Naskh Bold"/>
                <a:cs typeface="Droid Arabic Naskh Bold"/>
                <a:sym typeface="Droid Arabic Naskh Bold"/>
                <a:rtl val="true"/>
              </a:rPr>
              <a:t>[الوحدة </a:t>
            </a:r>
            <a:r>
              <a:rPr lang="en-US" b="true" sz="2400" spc="480">
                <a:solidFill>
                  <a:srgbClr val="FD1C62"/>
                </a:solidFill>
                <a:latin typeface="Droid Arabic Naskh Bold"/>
                <a:ea typeface="Droid Arabic Naskh Bold"/>
                <a:cs typeface="Droid Arabic Naskh Bold"/>
                <a:sym typeface="Droid Arabic Naskh Bold"/>
              </a:rPr>
              <a:t>5</a:t>
            </a:r>
            <a:r>
              <a:rPr lang="ar-EG" b="true" sz="2400" spc="480">
                <a:solidFill>
                  <a:srgbClr val="FD1C62"/>
                </a:solidFill>
                <a:latin typeface="Droid Arabic Naskh Bold"/>
                <a:ea typeface="Droid Arabic Naskh Bold"/>
                <a:cs typeface="Droid Arabic Naskh Bold"/>
                <a:sym typeface="Droid Arabic Naskh Bold"/>
                <a:rtl val="true"/>
              </a:rPr>
              <a:t> • خدمة التدريب على الثقافة الرقمية]</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09042" y="8642478"/>
            <a:ext cx="1231644" cy="1231644"/>
          </a:xfrm>
          <a:custGeom>
            <a:avLst/>
            <a:gdLst/>
            <a:ahLst/>
            <a:cxnLst/>
            <a:rect r="r" b="b" t="t" l="l"/>
            <a:pathLst>
              <a:path h="1231644" w="1231644">
                <a:moveTo>
                  <a:pt x="0" y="0"/>
                </a:moveTo>
                <a:lnTo>
                  <a:pt x="1231644" y="0"/>
                </a:lnTo>
                <a:lnTo>
                  <a:pt x="1231644" y="1231644"/>
                </a:lnTo>
                <a:lnTo>
                  <a:pt x="0" y="1231644"/>
                </a:lnTo>
                <a:lnTo>
                  <a:pt x="0" y="0"/>
                </a:lnTo>
                <a:close/>
              </a:path>
            </a:pathLst>
          </a:custGeom>
          <a:blipFill>
            <a:blip r:embed="rId2"/>
            <a:stretch>
              <a:fillRect l="0" t="0" r="0" b="0"/>
            </a:stretch>
          </a:blipFill>
        </p:spPr>
      </p:sp>
      <p:grpSp>
        <p:nvGrpSpPr>
          <p:cNvPr name="Group 3" id="3"/>
          <p:cNvGrpSpPr/>
          <p:nvPr/>
        </p:nvGrpSpPr>
        <p:grpSpPr>
          <a:xfrm rot="0">
            <a:off x="7115559" y="1028700"/>
            <a:ext cx="3005981" cy="620935"/>
            <a:chOff x="0" y="0"/>
            <a:chExt cx="4007974" cy="827914"/>
          </a:xfrm>
        </p:grpSpPr>
        <p:grpSp>
          <p:nvGrpSpPr>
            <p:cNvPr name="Group 4" id="4"/>
            <p:cNvGrpSpPr/>
            <p:nvPr/>
          </p:nvGrpSpPr>
          <p:grpSpPr>
            <a:xfrm rot="0">
              <a:off x="0" y="0"/>
              <a:ext cx="4007974" cy="827914"/>
              <a:chOff x="0" y="0"/>
              <a:chExt cx="3358570" cy="693768"/>
            </a:xfrm>
          </p:grpSpPr>
          <p:sp>
            <p:nvSpPr>
              <p:cNvPr name="Freeform 5" id="5"/>
              <p:cNvSpPr/>
              <p:nvPr/>
            </p:nvSpPr>
            <p:spPr>
              <a:xfrm flipH="false" flipV="false" rot="0">
                <a:off x="0" y="0"/>
                <a:ext cx="3358570" cy="693769"/>
              </a:xfrm>
              <a:custGeom>
                <a:avLst/>
                <a:gdLst/>
                <a:ahLst/>
                <a:cxnLst/>
                <a:rect r="r" b="b" t="t" l="l"/>
                <a:pathLst>
                  <a:path h="693769" w="3358570">
                    <a:moveTo>
                      <a:pt x="3234110" y="693768"/>
                    </a:moveTo>
                    <a:lnTo>
                      <a:pt x="124460" y="693768"/>
                    </a:lnTo>
                    <a:cubicBezTo>
                      <a:pt x="55880" y="693768"/>
                      <a:pt x="0" y="637889"/>
                      <a:pt x="0" y="569308"/>
                    </a:cubicBezTo>
                    <a:lnTo>
                      <a:pt x="0" y="124460"/>
                    </a:lnTo>
                    <a:cubicBezTo>
                      <a:pt x="0" y="55880"/>
                      <a:pt x="55880" y="0"/>
                      <a:pt x="124460" y="0"/>
                    </a:cubicBezTo>
                    <a:lnTo>
                      <a:pt x="3234110" y="0"/>
                    </a:lnTo>
                    <a:cubicBezTo>
                      <a:pt x="3302690" y="0"/>
                      <a:pt x="3358570" y="55880"/>
                      <a:pt x="3358570" y="124460"/>
                    </a:cubicBezTo>
                    <a:lnTo>
                      <a:pt x="3358570" y="569309"/>
                    </a:lnTo>
                    <a:cubicBezTo>
                      <a:pt x="3358570" y="637889"/>
                      <a:pt x="3302690" y="693769"/>
                      <a:pt x="3234110" y="693769"/>
                    </a:cubicBezTo>
                    <a:close/>
                  </a:path>
                </a:pathLst>
              </a:custGeom>
              <a:solidFill>
                <a:srgbClr val="F0C600"/>
              </a:solidFill>
            </p:spPr>
          </p:sp>
        </p:grpSp>
        <p:sp>
          <p:nvSpPr>
            <p:cNvPr name="TextBox 6" id="6"/>
            <p:cNvSpPr txBox="true"/>
            <p:nvPr/>
          </p:nvSpPr>
          <p:spPr>
            <a:xfrm rot="0">
              <a:off x="0" y="158476"/>
              <a:ext cx="4007974" cy="539536"/>
            </a:xfrm>
            <a:prstGeom prst="rect">
              <a:avLst/>
            </a:prstGeom>
          </p:spPr>
          <p:txBody>
            <a:bodyPr anchor="t" rtlCol="false" tIns="0" lIns="0" bIns="0" rIns="0">
              <a:spAutoFit/>
            </a:bodyPr>
            <a:lstStyle/>
            <a:p>
              <a:pPr algn="ctr" rtl="true" marL="0" indent="0" lvl="1">
                <a:lnSpc>
                  <a:spcPts val="3079"/>
                </a:lnSpc>
              </a:pPr>
              <a:r>
                <a:rPr lang="ar-EG" b="true" sz="2799">
                  <a:solidFill>
                    <a:srgbClr val="FFFFFF"/>
                  </a:solidFill>
                  <a:latin typeface="Droid Arabic Naskh Bold"/>
                  <a:ea typeface="Droid Arabic Naskh Bold"/>
                  <a:cs typeface="Droid Arabic Naskh Bold"/>
                  <a:sym typeface="Droid Arabic Naskh Bold"/>
                  <a:rtl val="true"/>
                </a:rPr>
                <a:t>الميزات الرئيسية</a:t>
              </a:r>
            </a:p>
          </p:txBody>
        </p:sp>
      </p:grpSp>
      <p:grpSp>
        <p:nvGrpSpPr>
          <p:cNvPr name="Group 7" id="7"/>
          <p:cNvGrpSpPr/>
          <p:nvPr/>
        </p:nvGrpSpPr>
        <p:grpSpPr>
          <a:xfrm rot="0">
            <a:off x="6750483" y="7533825"/>
            <a:ext cx="3736132" cy="620935"/>
            <a:chOff x="0" y="0"/>
            <a:chExt cx="4981509" cy="827914"/>
          </a:xfrm>
        </p:grpSpPr>
        <p:grpSp>
          <p:nvGrpSpPr>
            <p:cNvPr name="Group 8" id="8"/>
            <p:cNvGrpSpPr/>
            <p:nvPr/>
          </p:nvGrpSpPr>
          <p:grpSpPr>
            <a:xfrm rot="0">
              <a:off x="0" y="0"/>
              <a:ext cx="4981509" cy="827914"/>
              <a:chOff x="0" y="0"/>
              <a:chExt cx="4174365" cy="693768"/>
            </a:xfrm>
          </p:grpSpPr>
          <p:sp>
            <p:nvSpPr>
              <p:cNvPr name="Freeform 9" id="9"/>
              <p:cNvSpPr/>
              <p:nvPr/>
            </p:nvSpPr>
            <p:spPr>
              <a:xfrm flipH="false" flipV="false" rot="0">
                <a:off x="0" y="0"/>
                <a:ext cx="4174365" cy="693769"/>
              </a:xfrm>
              <a:custGeom>
                <a:avLst/>
                <a:gdLst/>
                <a:ahLst/>
                <a:cxnLst/>
                <a:rect r="r" b="b" t="t" l="l"/>
                <a:pathLst>
                  <a:path h="693769" w="4174365">
                    <a:moveTo>
                      <a:pt x="4049905" y="693768"/>
                    </a:moveTo>
                    <a:lnTo>
                      <a:pt x="124460" y="693768"/>
                    </a:lnTo>
                    <a:cubicBezTo>
                      <a:pt x="55880" y="693768"/>
                      <a:pt x="0" y="637889"/>
                      <a:pt x="0" y="569308"/>
                    </a:cubicBezTo>
                    <a:lnTo>
                      <a:pt x="0" y="124460"/>
                    </a:lnTo>
                    <a:cubicBezTo>
                      <a:pt x="0" y="55880"/>
                      <a:pt x="55880" y="0"/>
                      <a:pt x="124460" y="0"/>
                    </a:cubicBezTo>
                    <a:lnTo>
                      <a:pt x="4049905" y="0"/>
                    </a:lnTo>
                    <a:cubicBezTo>
                      <a:pt x="4118485" y="0"/>
                      <a:pt x="4174365" y="55880"/>
                      <a:pt x="4174365" y="124460"/>
                    </a:cubicBezTo>
                    <a:lnTo>
                      <a:pt x="4174365" y="569309"/>
                    </a:lnTo>
                    <a:cubicBezTo>
                      <a:pt x="4174365" y="637889"/>
                      <a:pt x="4118485" y="693769"/>
                      <a:pt x="4049905" y="693769"/>
                    </a:cubicBezTo>
                    <a:close/>
                  </a:path>
                </a:pathLst>
              </a:custGeom>
              <a:solidFill>
                <a:srgbClr val="287D7D"/>
              </a:solidFill>
            </p:spPr>
          </p:sp>
        </p:grpSp>
        <p:sp>
          <p:nvSpPr>
            <p:cNvPr name="TextBox 10" id="10"/>
            <p:cNvSpPr txBox="true"/>
            <p:nvPr/>
          </p:nvSpPr>
          <p:spPr>
            <a:xfrm rot="0">
              <a:off x="0" y="158476"/>
              <a:ext cx="4981509" cy="539536"/>
            </a:xfrm>
            <a:prstGeom prst="rect">
              <a:avLst/>
            </a:prstGeom>
          </p:spPr>
          <p:txBody>
            <a:bodyPr anchor="t" rtlCol="false" tIns="0" lIns="0" bIns="0" rIns="0">
              <a:spAutoFit/>
            </a:bodyPr>
            <a:lstStyle/>
            <a:p>
              <a:pPr algn="ctr" rtl="true" marL="0" indent="0" lvl="1">
                <a:lnSpc>
                  <a:spcPts val="3079"/>
                </a:lnSpc>
              </a:pPr>
              <a:r>
                <a:rPr lang="ar-EG" b="true" sz="2799">
                  <a:solidFill>
                    <a:srgbClr val="FFFFFF"/>
                  </a:solidFill>
                  <a:latin typeface="Droid Arabic Naskh Bold"/>
                  <a:ea typeface="Droid Arabic Naskh Bold"/>
                  <a:cs typeface="Droid Arabic Naskh Bold"/>
                  <a:sym typeface="Droid Arabic Naskh Bold"/>
                  <a:rtl val="true"/>
                </a:rPr>
                <a:t>لماذا هو رائع للمبتدئين:</a:t>
              </a:r>
            </a:p>
          </p:txBody>
        </p:sp>
      </p:grpSp>
      <p:sp>
        <p:nvSpPr>
          <p:cNvPr name="Freeform 11" id="11"/>
          <p:cNvSpPr/>
          <p:nvPr/>
        </p:nvSpPr>
        <p:spPr>
          <a:xfrm flipH="false" flipV="false" rot="0">
            <a:off x="1735271" y="3053852"/>
            <a:ext cx="2308926" cy="2308926"/>
          </a:xfrm>
          <a:custGeom>
            <a:avLst/>
            <a:gdLst/>
            <a:ahLst/>
            <a:cxnLst/>
            <a:rect r="r" b="b" t="t" l="l"/>
            <a:pathLst>
              <a:path h="2308926" w="2308926">
                <a:moveTo>
                  <a:pt x="0" y="0"/>
                </a:moveTo>
                <a:lnTo>
                  <a:pt x="2308926" y="0"/>
                </a:lnTo>
                <a:lnTo>
                  <a:pt x="2308926" y="2308926"/>
                </a:lnTo>
                <a:lnTo>
                  <a:pt x="0" y="230892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13133009" y="105174"/>
            <a:ext cx="4518320" cy="10040711"/>
          </a:xfrm>
          <a:custGeom>
            <a:avLst/>
            <a:gdLst/>
            <a:ahLst/>
            <a:cxnLst/>
            <a:rect r="r" b="b" t="t" l="l"/>
            <a:pathLst>
              <a:path h="10040711" w="4518320">
                <a:moveTo>
                  <a:pt x="0" y="0"/>
                </a:moveTo>
                <a:lnTo>
                  <a:pt x="4518320" y="0"/>
                </a:lnTo>
                <a:lnTo>
                  <a:pt x="4518320" y="10040712"/>
                </a:lnTo>
                <a:lnTo>
                  <a:pt x="0" y="10040712"/>
                </a:lnTo>
                <a:lnTo>
                  <a:pt x="0" y="0"/>
                </a:lnTo>
                <a:close/>
              </a:path>
            </a:pathLst>
          </a:custGeom>
          <a:blipFill>
            <a:blip r:embed="rId5"/>
            <a:stretch>
              <a:fillRect l="0" t="0" r="0" b="0"/>
            </a:stretch>
          </a:blipFill>
        </p:spPr>
      </p:sp>
      <p:sp>
        <p:nvSpPr>
          <p:cNvPr name="TextBox 13" id="13"/>
          <p:cNvSpPr txBox="true"/>
          <p:nvPr/>
        </p:nvSpPr>
        <p:spPr>
          <a:xfrm rot="0">
            <a:off x="5890593" y="1995774"/>
            <a:ext cx="6318137" cy="4160520"/>
          </a:xfrm>
          <a:prstGeom prst="rect">
            <a:avLst/>
          </a:prstGeom>
        </p:spPr>
        <p:txBody>
          <a:bodyPr anchor="t" rtlCol="false" tIns="0" lIns="0" bIns="0" rIns="0">
            <a:spAutoFit/>
          </a:bodyPr>
          <a:lstStyle/>
          <a:p>
            <a:pPr algn="r" rtl="true" marL="0" indent="0" lvl="0">
              <a:lnSpc>
                <a:spcPts val="3360"/>
              </a:lnSpc>
            </a:pPr>
            <a:r>
              <a:rPr lang="ar-EG" b="true" sz="2100">
                <a:solidFill>
                  <a:srgbClr val="3B3838"/>
                </a:solidFill>
                <a:latin typeface="Droid Arabic Naskh Bold"/>
                <a:ea typeface="Droid Arabic Naskh Bold"/>
                <a:cs typeface="Droid Arabic Naskh Bold"/>
                <a:sym typeface="Droid Arabic Naskh Bold"/>
                <a:rtl val="true"/>
              </a:rPr>
              <a:t>القوالب: يمكنك الوصول إلى آلاف القوالب القابلة للتخصيص لأغراض مختلفة.</a:t>
            </a:r>
          </a:p>
          <a:p>
            <a:pPr algn="r" rtl="true" marL="0" indent="0" lvl="0">
              <a:lnSpc>
                <a:spcPts val="3360"/>
              </a:lnSpc>
            </a:pPr>
            <a:r>
              <a:rPr lang="ar-EG" b="true" sz="2100">
                <a:solidFill>
                  <a:srgbClr val="3B3838"/>
                </a:solidFill>
                <a:latin typeface="Droid Arabic Naskh Bold"/>
                <a:ea typeface="Droid Arabic Naskh Bold"/>
                <a:cs typeface="Droid Arabic Naskh Bold"/>
                <a:sym typeface="Droid Arabic Naskh Bold"/>
                <a:rtl val="true"/>
              </a:rPr>
              <a:t>واجهة السحب والإفلات: إضافة العناصر وترتيبها بسهولة داخل التصميمات.</a:t>
            </a:r>
          </a:p>
          <a:p>
            <a:pPr algn="r" rtl="true" marL="0" indent="0" lvl="0">
              <a:lnSpc>
                <a:spcPts val="3360"/>
              </a:lnSpc>
            </a:pPr>
            <a:r>
              <a:rPr lang="ar-EG" b="true" sz="2100">
                <a:solidFill>
                  <a:srgbClr val="3B3838"/>
                </a:solidFill>
                <a:latin typeface="Droid Arabic Naskh Bold"/>
                <a:ea typeface="Droid Arabic Naskh Bold"/>
                <a:cs typeface="Droid Arabic Naskh Bold"/>
                <a:sym typeface="Droid Arabic Naskh Bold"/>
                <a:rtl val="true"/>
              </a:rPr>
              <a:t>أدوات النص: إضافة نص وتصميمه باستخدام مجموعة واسعة من الخطوط والتأثيرات.</a:t>
            </a:r>
          </a:p>
          <a:p>
            <a:pPr algn="r" rtl="true" marL="453390" indent="-226695" lvl="1">
              <a:lnSpc>
                <a:spcPts val="3360"/>
              </a:lnSpc>
              <a:buFont typeface="Arial"/>
              <a:buChar char="•"/>
            </a:pPr>
            <a:r>
              <a:rPr lang="ar-EG" b="true" sz="2100">
                <a:solidFill>
                  <a:srgbClr val="3B3838"/>
                </a:solidFill>
                <a:latin typeface="Droid Arabic Naskh Bold"/>
                <a:ea typeface="Droid Arabic Naskh Bold"/>
                <a:cs typeface="Droid Arabic Naskh Bold"/>
                <a:sym typeface="Droid Arabic Naskh Bold"/>
                <a:rtl val="true"/>
              </a:rPr>
              <a:t>الرسومات والأيقونات: دمج الرسوم التوضيحية والأيقونات والعناصر الرسومية الأخرى.</a:t>
            </a:r>
          </a:p>
          <a:p>
            <a:pPr algn="r" rtl="true" marL="0" indent="0" lvl="0">
              <a:lnSpc>
                <a:spcPts val="3360"/>
              </a:lnSpc>
            </a:pPr>
            <a:r>
              <a:rPr lang="ar-EG" b="true" sz="2100">
                <a:solidFill>
                  <a:srgbClr val="3B3838"/>
                </a:solidFill>
                <a:latin typeface="Droid Arabic Naskh Bold"/>
                <a:ea typeface="Droid Arabic Naskh Bold"/>
                <a:cs typeface="Droid Arabic Naskh Bold"/>
                <a:sym typeface="Droid Arabic Naskh Bold"/>
                <a:rtl val="true"/>
              </a:rPr>
              <a:t>التعاون: العمل على التصميمات مع الآخرين في الوقت الحقيقي.</a:t>
            </a:r>
          </a:p>
        </p:txBody>
      </p:sp>
      <p:sp>
        <p:nvSpPr>
          <p:cNvPr name="TextBox 14" id="14"/>
          <p:cNvSpPr txBox="true"/>
          <p:nvPr/>
        </p:nvSpPr>
        <p:spPr>
          <a:xfrm rot="0">
            <a:off x="4794573" y="8497660"/>
            <a:ext cx="7647953" cy="1226820"/>
          </a:xfrm>
          <a:prstGeom prst="rect">
            <a:avLst/>
          </a:prstGeom>
        </p:spPr>
        <p:txBody>
          <a:bodyPr anchor="t" rtlCol="false" tIns="0" lIns="0" bIns="0" rIns="0">
            <a:spAutoFit/>
          </a:bodyPr>
          <a:lstStyle/>
          <a:p>
            <a:pPr algn="r" rtl="true" marL="0" indent="0" lvl="0">
              <a:lnSpc>
                <a:spcPts val="3360"/>
              </a:lnSpc>
            </a:pPr>
            <a:r>
              <a:rPr lang="ar-EG" sz="2100">
                <a:solidFill>
                  <a:srgbClr val="3B3838"/>
                </a:solidFill>
                <a:latin typeface="Droid Arabic Naskh"/>
                <a:ea typeface="Droid Arabic Naskh"/>
                <a:cs typeface="Droid Arabic Naskh"/>
                <a:sym typeface="Droid Arabic Naskh"/>
                <a:rtl val="true"/>
              </a:rPr>
              <a:t>تساعد أدوات التصميم البديهية ومكتبة القوالب الشاملة في </a:t>
            </a:r>
            <a:r>
              <a:rPr lang="en-US" sz="2100">
                <a:solidFill>
                  <a:srgbClr val="3B3838"/>
                </a:solidFill>
                <a:latin typeface="Droid Arabic Naskh"/>
                <a:ea typeface="Droid Arabic Naskh"/>
                <a:cs typeface="Droid Arabic Naskh"/>
                <a:sym typeface="Droid Arabic Naskh"/>
              </a:rPr>
              <a:t>Canva</a:t>
            </a:r>
            <a:r>
              <a:rPr lang="ar-EG" sz="2100">
                <a:solidFill>
                  <a:srgbClr val="3B3838"/>
                </a:solidFill>
                <a:latin typeface="Droid Arabic Naskh"/>
                <a:ea typeface="Droid Arabic Naskh"/>
                <a:cs typeface="Droid Arabic Naskh"/>
                <a:sym typeface="Droid Arabic Naskh"/>
                <a:rtl val="true"/>
              </a:rPr>
              <a:t> المستخدمين على إنشاء رسومات ذات مظهر احترافي دون الحاجة إلى مهارات تصميم متقدمة.</a:t>
            </a:r>
          </a:p>
        </p:txBody>
      </p:sp>
      <p:sp>
        <p:nvSpPr>
          <p:cNvPr name="TextBox 15" id="15"/>
          <p:cNvSpPr txBox="true"/>
          <p:nvPr/>
        </p:nvSpPr>
        <p:spPr>
          <a:xfrm rot="0">
            <a:off x="709042" y="1341597"/>
            <a:ext cx="4361384" cy="730377"/>
          </a:xfrm>
          <a:prstGeom prst="rect">
            <a:avLst/>
          </a:prstGeom>
        </p:spPr>
        <p:txBody>
          <a:bodyPr anchor="t" rtlCol="false" tIns="0" lIns="0" bIns="0" rIns="0">
            <a:spAutoFit/>
          </a:bodyPr>
          <a:lstStyle/>
          <a:p>
            <a:pPr algn="ctr" rtl="true" marL="0" indent="0" lvl="0">
              <a:lnSpc>
                <a:spcPts val="5544"/>
              </a:lnSpc>
              <a:spcBef>
                <a:spcPct val="0"/>
              </a:spcBef>
            </a:pPr>
            <a:r>
              <a:rPr lang="ar-EG" b="true" sz="5600">
                <a:solidFill>
                  <a:srgbClr val="7C0086"/>
                </a:solidFill>
                <a:latin typeface="Droid Arabic Naskh Bold"/>
                <a:ea typeface="Droid Arabic Naskh Bold"/>
                <a:cs typeface="Droid Arabic Naskh Bold"/>
                <a:sym typeface="Droid Arabic Naskh Bold"/>
                <a:rtl val="true"/>
              </a:rPr>
              <a:t>كانفا</a:t>
            </a:r>
          </a:p>
        </p:txBody>
      </p:sp>
      <p:sp>
        <p:nvSpPr>
          <p:cNvPr name="TextBox 16" id="16"/>
          <p:cNvSpPr txBox="true"/>
          <p:nvPr/>
        </p:nvSpPr>
        <p:spPr>
          <a:xfrm rot="0">
            <a:off x="861442" y="1983010"/>
            <a:ext cx="4361384" cy="739902"/>
          </a:xfrm>
          <a:prstGeom prst="rect">
            <a:avLst/>
          </a:prstGeom>
        </p:spPr>
        <p:txBody>
          <a:bodyPr anchor="t" rtlCol="false" tIns="0" lIns="0" bIns="0" rIns="0">
            <a:spAutoFit/>
          </a:bodyPr>
          <a:lstStyle/>
          <a:p>
            <a:pPr algn="ctr" marL="0" indent="0" lvl="0">
              <a:lnSpc>
                <a:spcPts val="5544"/>
              </a:lnSpc>
              <a:spcBef>
                <a:spcPct val="0"/>
              </a:spcBef>
            </a:pPr>
            <a:r>
              <a:rPr lang="en-US" b="true" sz="5600">
                <a:solidFill>
                  <a:srgbClr val="7C0086"/>
                </a:solidFill>
                <a:latin typeface="Canva Sans Bold"/>
                <a:ea typeface="Canva Sans Bold"/>
                <a:cs typeface="Canva Sans Bold"/>
                <a:sym typeface="Canva Sans Bold"/>
              </a:rPr>
              <a:t>CANVA</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333" r="0" b="-9333"/>
            </a:stretch>
          </a:blipFill>
        </p:spPr>
      </p:sp>
      <p:grpSp>
        <p:nvGrpSpPr>
          <p:cNvPr name="Group 3" id="3"/>
          <p:cNvGrpSpPr/>
          <p:nvPr/>
        </p:nvGrpSpPr>
        <p:grpSpPr>
          <a:xfrm rot="0">
            <a:off x="649065" y="2080466"/>
            <a:ext cx="6918972" cy="5860901"/>
            <a:chOff x="0" y="0"/>
            <a:chExt cx="1822281" cy="1543612"/>
          </a:xfrm>
        </p:grpSpPr>
        <p:sp>
          <p:nvSpPr>
            <p:cNvPr name="Freeform 4" id="4"/>
            <p:cNvSpPr/>
            <p:nvPr/>
          </p:nvSpPr>
          <p:spPr>
            <a:xfrm flipH="false" flipV="false" rot="0">
              <a:off x="0" y="0"/>
              <a:ext cx="1822281" cy="1543612"/>
            </a:xfrm>
            <a:custGeom>
              <a:avLst/>
              <a:gdLst/>
              <a:ahLst/>
              <a:cxnLst/>
              <a:rect r="r" b="b" t="t" l="l"/>
              <a:pathLst>
                <a:path h="1543612" w="1822281">
                  <a:moveTo>
                    <a:pt x="104061" y="0"/>
                  </a:moveTo>
                  <a:lnTo>
                    <a:pt x="1718219" y="0"/>
                  </a:lnTo>
                  <a:cubicBezTo>
                    <a:pt x="1745818" y="0"/>
                    <a:pt x="1772287" y="10964"/>
                    <a:pt x="1791802" y="30479"/>
                  </a:cubicBezTo>
                  <a:cubicBezTo>
                    <a:pt x="1811317" y="49994"/>
                    <a:pt x="1822281" y="76463"/>
                    <a:pt x="1822281" y="104061"/>
                  </a:cubicBezTo>
                  <a:lnTo>
                    <a:pt x="1822281" y="1439550"/>
                  </a:lnTo>
                  <a:cubicBezTo>
                    <a:pt x="1822281" y="1467149"/>
                    <a:pt x="1811317" y="1493618"/>
                    <a:pt x="1791802" y="1513133"/>
                  </a:cubicBezTo>
                  <a:cubicBezTo>
                    <a:pt x="1772287" y="1532648"/>
                    <a:pt x="1745818" y="1543612"/>
                    <a:pt x="1718219" y="1543612"/>
                  </a:cubicBezTo>
                  <a:lnTo>
                    <a:pt x="104061" y="1543612"/>
                  </a:lnTo>
                  <a:cubicBezTo>
                    <a:pt x="76463" y="1543612"/>
                    <a:pt x="49994" y="1532648"/>
                    <a:pt x="30479" y="1513133"/>
                  </a:cubicBezTo>
                  <a:cubicBezTo>
                    <a:pt x="10964" y="1493618"/>
                    <a:pt x="0" y="1467149"/>
                    <a:pt x="0" y="1439550"/>
                  </a:cubicBezTo>
                  <a:lnTo>
                    <a:pt x="0" y="104061"/>
                  </a:lnTo>
                  <a:cubicBezTo>
                    <a:pt x="0" y="76463"/>
                    <a:pt x="10964" y="49994"/>
                    <a:pt x="30479" y="30479"/>
                  </a:cubicBezTo>
                  <a:cubicBezTo>
                    <a:pt x="49994" y="10964"/>
                    <a:pt x="76463" y="0"/>
                    <a:pt x="104061" y="0"/>
                  </a:cubicBezTo>
                  <a:close/>
                </a:path>
              </a:pathLst>
            </a:custGeom>
            <a:solidFill>
              <a:srgbClr val="7C0086">
                <a:alpha val="81961"/>
              </a:srgbClr>
            </a:solidFill>
          </p:spPr>
        </p:sp>
        <p:sp>
          <p:nvSpPr>
            <p:cNvPr name="TextBox 5" id="5"/>
            <p:cNvSpPr txBox="true"/>
            <p:nvPr/>
          </p:nvSpPr>
          <p:spPr>
            <a:xfrm>
              <a:off x="0" y="0"/>
              <a:ext cx="1822281" cy="1543612"/>
            </a:xfrm>
            <a:prstGeom prst="rect">
              <a:avLst/>
            </a:prstGeom>
          </p:spPr>
          <p:txBody>
            <a:bodyPr anchor="ctr" rtlCol="false" tIns="50800" lIns="50800" bIns="50800" rIns="50800"/>
            <a:lstStyle/>
            <a:p>
              <a:pPr algn="ctr" rtl="true">
                <a:lnSpc>
                  <a:spcPts val="2879"/>
                </a:lnSpc>
              </a:pPr>
            </a:p>
          </p:txBody>
        </p:sp>
      </p:grpSp>
      <p:sp>
        <p:nvSpPr>
          <p:cNvPr name="Freeform 6" id="6"/>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sp>
        <p:nvSpPr>
          <p:cNvPr name="TextBox 7" id="7"/>
          <p:cNvSpPr txBox="true"/>
          <p:nvPr/>
        </p:nvSpPr>
        <p:spPr>
          <a:xfrm rot="0">
            <a:off x="4108551" y="2381465"/>
            <a:ext cx="2991892" cy="1566544"/>
          </a:xfrm>
          <a:prstGeom prst="rect">
            <a:avLst/>
          </a:prstGeom>
        </p:spPr>
        <p:txBody>
          <a:bodyPr anchor="t" rtlCol="false" tIns="0" lIns="0" bIns="0" rIns="0">
            <a:spAutoFit/>
          </a:bodyPr>
          <a:lstStyle/>
          <a:p>
            <a:pPr algn="ctr" rtl="true" marL="0" indent="0" lvl="0">
              <a:lnSpc>
                <a:spcPts val="12880"/>
              </a:lnSpc>
            </a:pPr>
            <a:r>
              <a:rPr lang="ar-EG" b="true" sz="9200">
                <a:solidFill>
                  <a:srgbClr val="FFFFFF"/>
                </a:solidFill>
                <a:latin typeface="Droid Arabic Naskh Bold"/>
                <a:ea typeface="Droid Arabic Naskh Bold"/>
                <a:cs typeface="Droid Arabic Naskh Bold"/>
                <a:sym typeface="Droid Arabic Naskh Bold"/>
                <a:rtl val="true"/>
              </a:rPr>
              <a:t>مهمة</a:t>
            </a:r>
          </a:p>
        </p:txBody>
      </p:sp>
      <p:sp>
        <p:nvSpPr>
          <p:cNvPr name="TextBox 8" id="8"/>
          <p:cNvSpPr txBox="true"/>
          <p:nvPr/>
        </p:nvSpPr>
        <p:spPr>
          <a:xfrm rot="0">
            <a:off x="1110262" y="4270927"/>
            <a:ext cx="5936942" cy="2148459"/>
          </a:xfrm>
          <a:prstGeom prst="rect">
            <a:avLst/>
          </a:prstGeom>
        </p:spPr>
        <p:txBody>
          <a:bodyPr anchor="t" rtlCol="false" tIns="0" lIns="0" bIns="0" rIns="0">
            <a:spAutoFit/>
          </a:bodyPr>
          <a:lstStyle/>
          <a:p>
            <a:pPr algn="just" rtl="true" marL="0" indent="0" lvl="0">
              <a:lnSpc>
                <a:spcPts val="4277"/>
              </a:lnSpc>
            </a:pPr>
            <a:r>
              <a:rPr lang="ar-EG" sz="3099">
                <a:solidFill>
                  <a:srgbClr val="FFFFFF"/>
                </a:solidFill>
                <a:latin typeface="Droid Arabic Naskh"/>
                <a:ea typeface="Droid Arabic Naskh"/>
                <a:cs typeface="Droid Arabic Naskh"/>
                <a:sym typeface="Droid Arabic Naskh"/>
                <a:rtl val="true"/>
              </a:rPr>
              <a:t>قم بتثبيت أحد التطبيقات المقدمة على هاتفك.</a:t>
            </a:r>
          </a:p>
          <a:p>
            <a:pPr algn="just" rtl="true" marL="0" indent="0" lvl="0">
              <a:lnSpc>
                <a:spcPts val="4277"/>
              </a:lnSpc>
            </a:pPr>
          </a:p>
          <a:p>
            <a:pPr algn="just" rtl="true" marL="0" indent="0" lvl="0">
              <a:lnSpc>
                <a:spcPts val="4277"/>
              </a:lnSpc>
            </a:pPr>
            <a:r>
              <a:rPr lang="ar-EG" sz="3099">
                <a:solidFill>
                  <a:srgbClr val="FFFFFF"/>
                </a:solidFill>
                <a:latin typeface="Droid Arabic Naskh"/>
                <a:ea typeface="Droid Arabic Naskh"/>
                <a:cs typeface="Droid Arabic Naskh"/>
                <a:sym typeface="Droid Arabic Naskh"/>
                <a:rtl val="true"/>
              </a:rPr>
              <a:t>استكشف الميزات لبضع دقائق.</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3" id="3"/>
          <p:cNvSpPr/>
          <p:nvPr/>
        </p:nvSpPr>
        <p:spPr>
          <a:xfrm flipH="false" flipV="false" rot="0">
            <a:off x="7347917" y="306160"/>
            <a:ext cx="10724902" cy="9238535"/>
          </a:xfrm>
          <a:custGeom>
            <a:avLst/>
            <a:gdLst/>
            <a:ahLst/>
            <a:cxnLst/>
            <a:rect r="r" b="b" t="t" l="l"/>
            <a:pathLst>
              <a:path h="9238535" w="10724902">
                <a:moveTo>
                  <a:pt x="0" y="0"/>
                </a:moveTo>
                <a:lnTo>
                  <a:pt x="10724901" y="0"/>
                </a:lnTo>
                <a:lnTo>
                  <a:pt x="10724901" y="9238535"/>
                </a:lnTo>
                <a:lnTo>
                  <a:pt x="0" y="9238535"/>
                </a:lnTo>
                <a:lnTo>
                  <a:pt x="0" y="0"/>
                </a:lnTo>
                <a:close/>
              </a:path>
            </a:pathLst>
          </a:custGeom>
          <a:blipFill>
            <a:blip r:embed="rId3"/>
            <a:stretch>
              <a:fillRect l="0" t="-22555" r="0" b="-22555"/>
            </a:stretch>
          </a:blipFill>
        </p:spPr>
      </p:sp>
      <p:sp>
        <p:nvSpPr>
          <p:cNvPr name="TextBox 4" id="4"/>
          <p:cNvSpPr txBox="true"/>
          <p:nvPr/>
        </p:nvSpPr>
        <p:spPr>
          <a:xfrm rot="0">
            <a:off x="447048" y="3897680"/>
            <a:ext cx="6720580" cy="2395728"/>
          </a:xfrm>
          <a:prstGeom prst="rect">
            <a:avLst/>
          </a:prstGeom>
        </p:spPr>
        <p:txBody>
          <a:bodyPr anchor="t" rtlCol="false" tIns="0" lIns="0" bIns="0" rIns="0">
            <a:spAutoFit/>
          </a:bodyPr>
          <a:lstStyle/>
          <a:p>
            <a:pPr algn="r" rtl="true" marL="0" indent="0" lvl="0">
              <a:lnSpc>
                <a:spcPts val="9576"/>
              </a:lnSpc>
            </a:pPr>
            <a:r>
              <a:rPr lang="ar-EG" b="true" sz="7200">
                <a:solidFill>
                  <a:srgbClr val="7C0086"/>
                </a:solidFill>
                <a:latin typeface="Droid Arabic Naskh Bold"/>
                <a:ea typeface="Droid Arabic Naskh Bold"/>
                <a:cs typeface="Droid Arabic Naskh Bold"/>
                <a:sym typeface="Droid Arabic Naskh Bold"/>
                <a:rtl val="true"/>
              </a:rPr>
              <a:t>تحرير الصور على هاتفك الذكي</a:t>
            </a:r>
          </a:p>
        </p:txBody>
      </p:sp>
      <p:sp>
        <p:nvSpPr>
          <p:cNvPr name="TextBox 5" id="5"/>
          <p:cNvSpPr txBox="true"/>
          <p:nvPr/>
        </p:nvSpPr>
        <p:spPr>
          <a:xfrm rot="0">
            <a:off x="447048" y="2948418"/>
            <a:ext cx="5763511" cy="485775"/>
          </a:xfrm>
          <a:prstGeom prst="rect">
            <a:avLst/>
          </a:prstGeom>
        </p:spPr>
        <p:txBody>
          <a:bodyPr anchor="t" rtlCol="false" tIns="0" lIns="0" bIns="0" rIns="0">
            <a:spAutoFit/>
          </a:bodyPr>
          <a:lstStyle/>
          <a:p>
            <a:pPr algn="r" rtl="true" marL="0" indent="0" lvl="0">
              <a:lnSpc>
                <a:spcPts val="3900"/>
              </a:lnSpc>
            </a:pPr>
            <a:r>
              <a:rPr lang="ar-EG" b="true" sz="3000" spc="-89">
                <a:solidFill>
                  <a:srgbClr val="000000"/>
                </a:solidFill>
                <a:latin typeface="Droid Arabic Naskh Bold"/>
                <a:ea typeface="Droid Arabic Naskh Bold"/>
                <a:cs typeface="Droid Arabic Naskh Bold"/>
                <a:sym typeface="Droid Arabic Naskh Bold"/>
                <a:rtl val="true"/>
              </a:rPr>
              <a:t>النشاط </a:t>
            </a:r>
            <a:r>
              <a:rPr lang="en-US" b="true" sz="3000" spc="-89">
                <a:solidFill>
                  <a:srgbClr val="000000"/>
                </a:solidFill>
                <a:latin typeface="Droid Arabic Naskh Bold"/>
                <a:ea typeface="Droid Arabic Naskh Bold"/>
                <a:cs typeface="Droid Arabic Naskh Bold"/>
                <a:sym typeface="Droid Arabic Naskh Bold"/>
              </a:rPr>
              <a:t>5.1.1</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29214" y="8642478"/>
            <a:ext cx="1231644" cy="1231644"/>
          </a:xfrm>
          <a:custGeom>
            <a:avLst/>
            <a:gdLst/>
            <a:ahLst/>
            <a:cxnLst/>
            <a:rect r="r" b="b" t="t" l="l"/>
            <a:pathLst>
              <a:path h="1231644" w="1231644">
                <a:moveTo>
                  <a:pt x="0" y="0"/>
                </a:moveTo>
                <a:lnTo>
                  <a:pt x="1231645" y="0"/>
                </a:lnTo>
                <a:lnTo>
                  <a:pt x="1231645" y="1231644"/>
                </a:lnTo>
                <a:lnTo>
                  <a:pt x="0" y="1231644"/>
                </a:lnTo>
                <a:lnTo>
                  <a:pt x="0" y="0"/>
                </a:lnTo>
                <a:close/>
              </a:path>
            </a:pathLst>
          </a:custGeom>
          <a:blipFill>
            <a:blip r:embed="rId2"/>
            <a:stretch>
              <a:fillRect l="0" t="0" r="0" b="0"/>
            </a:stretch>
          </a:blipFill>
        </p:spPr>
      </p:sp>
      <p:grpSp>
        <p:nvGrpSpPr>
          <p:cNvPr name="Group 3" id="3"/>
          <p:cNvGrpSpPr>
            <a:grpSpLocks noChangeAspect="true"/>
          </p:cNvGrpSpPr>
          <p:nvPr/>
        </p:nvGrpSpPr>
        <p:grpSpPr>
          <a:xfrm rot="0">
            <a:off x="13083913" y="373335"/>
            <a:ext cx="4979395" cy="9852588"/>
            <a:chOff x="0" y="0"/>
            <a:chExt cx="2620010" cy="5184140"/>
          </a:xfrm>
        </p:grpSpPr>
        <p:sp>
          <p:nvSpPr>
            <p:cNvPr name="Freeform 4" id="4"/>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5" id="5"/>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l="-140090" t="0" r="-140090" b="0"/>
              </a:stretch>
            </a:blipFill>
          </p:spPr>
        </p:sp>
        <p:sp>
          <p:nvSpPr>
            <p:cNvPr name="Freeform 6" id="6"/>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name="Freeform 7" id="7"/>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sp>
        <p:sp>
          <p:nvSpPr>
            <p:cNvPr name="Freeform 8" id="8"/>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name="Freeform 9" id="9"/>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name="Freeform 10" id="10"/>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name="Freeform 11" id="11"/>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name="Freeform 12" id="12"/>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sp>
        <p:nvSpPr>
          <p:cNvPr name="TextBox 13" id="13"/>
          <p:cNvSpPr txBox="true"/>
          <p:nvPr/>
        </p:nvSpPr>
        <p:spPr>
          <a:xfrm rot="0">
            <a:off x="851337" y="1009650"/>
            <a:ext cx="5480392" cy="1743202"/>
          </a:xfrm>
          <a:prstGeom prst="rect">
            <a:avLst/>
          </a:prstGeom>
        </p:spPr>
        <p:txBody>
          <a:bodyPr anchor="t" rtlCol="false" tIns="0" lIns="0" bIns="0" rIns="0">
            <a:spAutoFit/>
          </a:bodyPr>
          <a:lstStyle/>
          <a:p>
            <a:pPr algn="ctr" rtl="true" marL="0" indent="0" lvl="0">
              <a:lnSpc>
                <a:spcPts val="6944"/>
              </a:lnSpc>
              <a:spcBef>
                <a:spcPct val="0"/>
              </a:spcBef>
            </a:pPr>
            <a:r>
              <a:rPr lang="ar-EG" b="true" sz="5600" strike="noStrike" u="none">
                <a:solidFill>
                  <a:srgbClr val="7C0086"/>
                </a:solidFill>
                <a:latin typeface="Droid Arabic Naskh Bold"/>
                <a:ea typeface="Droid Arabic Naskh Bold"/>
                <a:cs typeface="Droid Arabic Naskh Bold"/>
                <a:sym typeface="Droid Arabic Naskh Bold"/>
                <a:rtl val="true"/>
              </a:rPr>
              <a:t>تعديلات الصور الأساسية</a:t>
            </a:r>
          </a:p>
        </p:txBody>
      </p:sp>
      <p:grpSp>
        <p:nvGrpSpPr>
          <p:cNvPr name="Group 14" id="14"/>
          <p:cNvGrpSpPr/>
          <p:nvPr/>
        </p:nvGrpSpPr>
        <p:grpSpPr>
          <a:xfrm rot="0">
            <a:off x="5374262" y="1250440"/>
            <a:ext cx="5992831" cy="2252727"/>
            <a:chOff x="0" y="0"/>
            <a:chExt cx="7990441" cy="3003636"/>
          </a:xfrm>
        </p:grpSpPr>
        <p:sp>
          <p:nvSpPr>
            <p:cNvPr name="TextBox 15" id="15"/>
            <p:cNvSpPr txBox="true"/>
            <p:nvPr/>
          </p:nvSpPr>
          <p:spPr>
            <a:xfrm rot="0">
              <a:off x="0" y="-57150"/>
              <a:ext cx="7398785" cy="622724"/>
            </a:xfrm>
            <a:prstGeom prst="rect">
              <a:avLst/>
            </a:prstGeom>
          </p:spPr>
          <p:txBody>
            <a:bodyPr anchor="t" rtlCol="false" tIns="0" lIns="0" bIns="0" rIns="0">
              <a:spAutoFit/>
            </a:bodyPr>
            <a:lstStyle/>
            <a:p>
              <a:pPr algn="just" rtl="true" marL="604516" indent="-302258" lvl="1">
                <a:lnSpc>
                  <a:spcPts val="3919"/>
                </a:lnSpc>
                <a:spcBef>
                  <a:spcPct val="0"/>
                </a:spcBef>
                <a:buFont typeface="Arial"/>
                <a:buChar char="•"/>
              </a:pPr>
              <a:r>
                <a:rPr lang="en-US" b="true" sz="2799" strike="noStrike" u="none">
                  <a:solidFill>
                    <a:srgbClr val="000000"/>
                  </a:solidFill>
                  <a:latin typeface="Droid Arabic Naskh Bold"/>
                  <a:ea typeface="Droid Arabic Naskh Bold"/>
                  <a:cs typeface="Droid Arabic Naskh Bold"/>
                  <a:sym typeface="Droid Arabic Naskh Bold"/>
                </a:rPr>
                <a:t>1</a:t>
              </a:r>
              <a:r>
                <a:rPr lang="ar-EG" b="true" sz="2799" strike="noStrike" u="none">
                  <a:solidFill>
                    <a:srgbClr val="000000"/>
                  </a:solidFill>
                  <a:latin typeface="Droid Arabic Naskh Bold"/>
                  <a:ea typeface="Droid Arabic Naskh Bold"/>
                  <a:cs typeface="Droid Arabic Naskh Bold"/>
                  <a:sym typeface="Droid Arabic Naskh Bold"/>
                  <a:rtl val="true"/>
                </a:rPr>
                <a:t>. الضوء والتعرض</a:t>
              </a:r>
            </a:p>
          </p:txBody>
        </p:sp>
        <p:sp>
          <p:nvSpPr>
            <p:cNvPr name="TextBox 16" id="16"/>
            <p:cNvSpPr txBox="true"/>
            <p:nvPr/>
          </p:nvSpPr>
          <p:spPr>
            <a:xfrm rot="0">
              <a:off x="591656" y="957242"/>
              <a:ext cx="7398785" cy="2046394"/>
            </a:xfrm>
            <a:prstGeom prst="rect">
              <a:avLst/>
            </a:prstGeom>
          </p:spPr>
          <p:txBody>
            <a:bodyPr anchor="t" rtlCol="false" tIns="0" lIns="0" bIns="0" rIns="0">
              <a:spAutoFit/>
            </a:bodyPr>
            <a:lstStyle/>
            <a:p>
              <a:pPr algn="just" rtl="true" marL="474978" indent="-237489" lvl="1">
                <a:lnSpc>
                  <a:spcPts val="3079"/>
                </a:lnSpc>
                <a:spcBef>
                  <a:spcPct val="0"/>
                </a:spcBef>
                <a:buFont typeface="Arial"/>
                <a:buChar char="•"/>
              </a:pPr>
              <a:r>
                <a:rPr lang="ar-EG" sz="2199" strike="noStrike" u="none">
                  <a:solidFill>
                    <a:srgbClr val="000000"/>
                  </a:solidFill>
                  <a:latin typeface="Droid Arabic Naskh"/>
                  <a:ea typeface="Droid Arabic Naskh"/>
                  <a:cs typeface="Droid Arabic Naskh"/>
                  <a:sym typeface="Droid Arabic Naskh"/>
                  <a:rtl val="true"/>
                </a:rPr>
                <a:t>ضبط السطوع لتفتيح/تغميق الصورة</a:t>
              </a:r>
            </a:p>
            <a:p>
              <a:pPr algn="just" rtl="true" marL="474978" indent="-237489" lvl="1">
                <a:lnSpc>
                  <a:spcPts val="3079"/>
                </a:lnSpc>
                <a:spcBef>
                  <a:spcPct val="0"/>
                </a:spcBef>
                <a:buFont typeface="Arial"/>
                <a:buChar char="•"/>
              </a:pPr>
              <a:r>
                <a:rPr lang="ar-EG" sz="2199" strike="noStrike" u="none">
                  <a:solidFill>
                    <a:srgbClr val="000000"/>
                  </a:solidFill>
                  <a:latin typeface="Droid Arabic Naskh"/>
                  <a:ea typeface="Droid Arabic Naskh"/>
                  <a:cs typeface="Droid Arabic Naskh"/>
                  <a:sym typeface="Droid Arabic Naskh"/>
                  <a:rtl val="true"/>
                </a:rPr>
                <a:t>تعديل الإضاءات والظلال للحصول على إضاءة متوازنة</a:t>
              </a:r>
            </a:p>
            <a:p>
              <a:pPr algn="just" rtl="true" marL="474978" indent="-237489" lvl="1">
                <a:lnSpc>
                  <a:spcPts val="3079"/>
                </a:lnSpc>
                <a:spcBef>
                  <a:spcPct val="0"/>
                </a:spcBef>
                <a:buFont typeface="Arial"/>
                <a:buChar char="•"/>
              </a:pPr>
              <a:r>
                <a:rPr lang="ar-EG" sz="2199" strike="noStrike" u="none">
                  <a:solidFill>
                    <a:srgbClr val="000000"/>
                  </a:solidFill>
                  <a:latin typeface="Droid Arabic Naskh"/>
                  <a:ea typeface="Droid Arabic Naskh"/>
                  <a:cs typeface="Droid Arabic Naskh"/>
                  <a:sym typeface="Droid Arabic Naskh"/>
                  <a:rtl val="true"/>
                </a:rPr>
                <a:t>استخدم التباين لإبراز التفاصيل </a:t>
              </a:r>
            </a:p>
          </p:txBody>
        </p:sp>
      </p:grpSp>
      <p:grpSp>
        <p:nvGrpSpPr>
          <p:cNvPr name="Group 17" id="17"/>
          <p:cNvGrpSpPr/>
          <p:nvPr/>
        </p:nvGrpSpPr>
        <p:grpSpPr>
          <a:xfrm rot="0">
            <a:off x="5374262" y="4411140"/>
            <a:ext cx="6789804" cy="3130520"/>
            <a:chOff x="0" y="0"/>
            <a:chExt cx="9053072" cy="4174027"/>
          </a:xfrm>
        </p:grpSpPr>
        <p:sp>
          <p:nvSpPr>
            <p:cNvPr name="TextBox 18" id="18"/>
            <p:cNvSpPr txBox="true"/>
            <p:nvPr/>
          </p:nvSpPr>
          <p:spPr>
            <a:xfrm rot="0">
              <a:off x="0" y="-57150"/>
              <a:ext cx="8407557" cy="622724"/>
            </a:xfrm>
            <a:prstGeom prst="rect">
              <a:avLst/>
            </a:prstGeom>
          </p:spPr>
          <p:txBody>
            <a:bodyPr anchor="t" rtlCol="false" tIns="0" lIns="0" bIns="0" rIns="0">
              <a:spAutoFit/>
            </a:bodyPr>
            <a:lstStyle/>
            <a:p>
              <a:pPr algn="just" rtl="true" marL="0" indent="0" lvl="0">
                <a:lnSpc>
                  <a:spcPts val="3919"/>
                </a:lnSpc>
                <a:spcBef>
                  <a:spcPct val="0"/>
                </a:spcBef>
              </a:pPr>
              <a:r>
                <a:rPr lang="en-US" b="true" sz="2799" strike="noStrike" u="none">
                  <a:solidFill>
                    <a:srgbClr val="000000"/>
                  </a:solidFill>
                  <a:latin typeface="Droid Arabic Naskh Bold"/>
                  <a:ea typeface="Droid Arabic Naskh Bold"/>
                  <a:cs typeface="Droid Arabic Naskh Bold"/>
                  <a:sym typeface="Droid Arabic Naskh Bold"/>
                </a:rPr>
                <a:t>2</a:t>
              </a:r>
              <a:r>
                <a:rPr lang="ar-EG" b="true" sz="2799" strike="noStrike" u="none">
                  <a:solidFill>
                    <a:srgbClr val="000000"/>
                  </a:solidFill>
                  <a:latin typeface="Droid Arabic Naskh Bold"/>
                  <a:ea typeface="Droid Arabic Naskh Bold"/>
                  <a:cs typeface="Droid Arabic Naskh Bold"/>
                  <a:sym typeface="Droid Arabic Naskh Bold"/>
                  <a:rtl val="true"/>
                </a:rPr>
                <a:t>. اللون والنغمة</a:t>
              </a:r>
            </a:p>
          </p:txBody>
        </p:sp>
        <p:sp>
          <p:nvSpPr>
            <p:cNvPr name="TextBox 19" id="19"/>
            <p:cNvSpPr txBox="true"/>
            <p:nvPr/>
          </p:nvSpPr>
          <p:spPr>
            <a:xfrm rot="0">
              <a:off x="645514" y="1086233"/>
              <a:ext cx="8407557" cy="3087794"/>
            </a:xfrm>
            <a:prstGeom prst="rect">
              <a:avLst/>
            </a:prstGeom>
          </p:spPr>
          <p:txBody>
            <a:bodyPr anchor="t" rtlCol="false" tIns="0" lIns="0" bIns="0" rIns="0">
              <a:spAutoFit/>
            </a:bodyPr>
            <a:lstStyle/>
            <a:p>
              <a:pPr algn="just" rtl="true" marL="474978" indent="-237489" lvl="1">
                <a:lnSpc>
                  <a:spcPts val="3079"/>
                </a:lnSpc>
                <a:spcBef>
                  <a:spcPct val="0"/>
                </a:spcBef>
                <a:buFont typeface="Arial"/>
                <a:buChar char="•"/>
              </a:pPr>
              <a:r>
                <a:rPr lang="ar-EG" sz="2199" strike="noStrike" u="none">
                  <a:solidFill>
                    <a:srgbClr val="000000"/>
                  </a:solidFill>
                  <a:latin typeface="Droid Arabic Naskh"/>
                  <a:ea typeface="Droid Arabic Naskh"/>
                  <a:cs typeface="Droid Arabic Naskh"/>
                  <a:sym typeface="Droid Arabic Naskh"/>
                  <a:rtl val="true"/>
                </a:rPr>
                <a:t>اضبط توازن اللون الأبيض لإجراء تصحيحات أساسية للألوان على </a:t>
              </a:r>
              <a:r>
                <a:rPr lang="en-US" sz="2199" strike="noStrike" u="none">
                  <a:solidFill>
                    <a:srgbClr val="000000"/>
                  </a:solidFill>
                  <a:latin typeface="Droid Arabic Naskh"/>
                  <a:ea typeface="Droid Arabic Naskh"/>
                  <a:cs typeface="Droid Arabic Naskh"/>
                  <a:sym typeface="Droid Arabic Naskh"/>
                </a:rPr>
                <a:t>TEMP</a:t>
              </a:r>
              <a:r>
                <a:rPr lang="ar-EG" sz="2199" strike="noStrike" u="none">
                  <a:solidFill>
                    <a:srgbClr val="000000"/>
                  </a:solidFill>
                  <a:latin typeface="Droid Arabic Naskh"/>
                  <a:ea typeface="Droid Arabic Naskh"/>
                  <a:cs typeface="Droid Arabic Naskh"/>
                  <a:sym typeface="Droid Arabic Naskh"/>
                  <a:rtl val="true"/>
                </a:rPr>
                <a:t> و</a:t>
              </a:r>
              <a:r>
                <a:rPr lang="en-US" sz="2199" strike="noStrike" u="none">
                  <a:solidFill>
                    <a:srgbClr val="000000"/>
                  </a:solidFill>
                  <a:latin typeface="Droid Arabic Naskh"/>
                  <a:ea typeface="Droid Arabic Naskh"/>
                  <a:cs typeface="Droid Arabic Naskh"/>
                  <a:sym typeface="Droid Arabic Naskh"/>
                </a:rPr>
                <a:t>TINT</a:t>
              </a:r>
              <a:r>
                <a:rPr lang="ar-EG" sz="2199" strike="noStrike" u="none">
                  <a:solidFill>
                    <a:srgbClr val="000000"/>
                  </a:solidFill>
                  <a:latin typeface="Droid Arabic Naskh"/>
                  <a:ea typeface="Droid Arabic Naskh"/>
                  <a:cs typeface="Droid Arabic Naskh"/>
                  <a:sym typeface="Droid Arabic Naskh"/>
                  <a:rtl val="true"/>
                </a:rPr>
                <a:t>، بالإضافة إلى التشبع</a:t>
              </a:r>
            </a:p>
            <a:p>
              <a:pPr algn="just" rtl="true" marL="474978" indent="-237489" lvl="1">
                <a:lnSpc>
                  <a:spcPts val="3079"/>
                </a:lnSpc>
                <a:spcBef>
                  <a:spcPct val="0"/>
                </a:spcBef>
                <a:buFont typeface="Arial"/>
                <a:buChar char="•"/>
              </a:pPr>
              <a:r>
                <a:rPr lang="ar-EG" sz="2199" strike="noStrike" u="none">
                  <a:solidFill>
                    <a:srgbClr val="000000"/>
                  </a:solidFill>
                  <a:latin typeface="Droid Arabic Naskh"/>
                  <a:ea typeface="Droid Arabic Naskh"/>
                  <a:cs typeface="Droid Arabic Naskh"/>
                  <a:sym typeface="Droid Arabic Naskh"/>
                  <a:rtl val="true"/>
                </a:rPr>
                <a:t>بعد ذلك يمكنك الانتقال إلى </a:t>
              </a:r>
              <a:r>
                <a:rPr lang="en-US" sz="2199" strike="noStrike" u="none">
                  <a:solidFill>
                    <a:srgbClr val="000000"/>
                  </a:solidFill>
                  <a:latin typeface="Droid Arabic Naskh"/>
                  <a:ea typeface="Droid Arabic Naskh"/>
                  <a:cs typeface="Droid Arabic Naskh"/>
                  <a:sym typeface="Droid Arabic Naskh"/>
                </a:rPr>
                <a:t>Color MIX</a:t>
              </a:r>
              <a:r>
                <a:rPr lang="ar-EG" sz="2199" strike="noStrike" u="none">
                  <a:solidFill>
                    <a:srgbClr val="000000"/>
                  </a:solidFill>
                  <a:latin typeface="Droid Arabic Naskh"/>
                  <a:ea typeface="Droid Arabic Naskh"/>
                  <a:cs typeface="Droid Arabic Naskh"/>
                  <a:sym typeface="Droid Arabic Naskh"/>
                  <a:rtl val="true"/>
                </a:rPr>
                <a:t> (في </a:t>
              </a:r>
              <a:r>
                <a:rPr lang="en-US" sz="2199" strike="noStrike" u="none">
                  <a:solidFill>
                    <a:srgbClr val="000000"/>
                  </a:solidFill>
                  <a:latin typeface="Droid Arabic Naskh"/>
                  <a:ea typeface="Droid Arabic Naskh"/>
                  <a:cs typeface="Droid Arabic Naskh"/>
                  <a:sym typeface="Droid Arabic Naskh"/>
                </a:rPr>
                <a:t>Lightroom</a:t>
              </a:r>
              <a:r>
                <a:rPr lang="ar-EG" sz="2199" strike="noStrike" u="none">
                  <a:solidFill>
                    <a:srgbClr val="000000"/>
                  </a:solidFill>
                  <a:latin typeface="Droid Arabic Naskh"/>
                  <a:ea typeface="Droid Arabic Naskh"/>
                  <a:cs typeface="Droid Arabic Naskh"/>
                  <a:sym typeface="Droid Arabic Naskh"/>
                  <a:rtl val="true"/>
                </a:rPr>
                <a:t>) وضبط الألوان المحددة</a:t>
              </a:r>
            </a:p>
            <a:p>
              <a:pPr algn="just" rtl="true" marL="474978" indent="-237489" lvl="1">
                <a:lnSpc>
                  <a:spcPts val="3079"/>
                </a:lnSpc>
                <a:spcBef>
                  <a:spcPct val="0"/>
                </a:spcBef>
                <a:buFont typeface="Arial"/>
                <a:buChar char="•"/>
              </a:pPr>
              <a:r>
                <a:rPr lang="ar-EG" sz="2199" strike="noStrike" u="none">
                  <a:solidFill>
                    <a:srgbClr val="000000"/>
                  </a:solidFill>
                  <a:latin typeface="Droid Arabic Naskh"/>
                  <a:ea typeface="Droid Arabic Naskh"/>
                  <a:cs typeface="Droid Arabic Naskh"/>
                  <a:sym typeface="Droid Arabic Naskh"/>
                  <a:rtl val="true"/>
                </a:rPr>
                <a:t>تطبيق المرشحات لتغيير النمط بسرعة</a:t>
              </a:r>
            </a:p>
          </p:txBody>
        </p:sp>
      </p:grpSp>
      <p:grpSp>
        <p:nvGrpSpPr>
          <p:cNvPr name="Group 20" id="20"/>
          <p:cNvGrpSpPr/>
          <p:nvPr/>
        </p:nvGrpSpPr>
        <p:grpSpPr>
          <a:xfrm rot="0">
            <a:off x="5374262" y="8129621"/>
            <a:ext cx="6766777" cy="1471677"/>
            <a:chOff x="0" y="0"/>
            <a:chExt cx="9022369" cy="1962236"/>
          </a:xfrm>
        </p:grpSpPr>
        <p:sp>
          <p:nvSpPr>
            <p:cNvPr name="TextBox 21" id="21"/>
            <p:cNvSpPr txBox="true"/>
            <p:nvPr/>
          </p:nvSpPr>
          <p:spPr>
            <a:xfrm rot="0">
              <a:off x="0" y="-57150"/>
              <a:ext cx="8354303" cy="622724"/>
            </a:xfrm>
            <a:prstGeom prst="rect">
              <a:avLst/>
            </a:prstGeom>
          </p:spPr>
          <p:txBody>
            <a:bodyPr anchor="t" rtlCol="false" tIns="0" lIns="0" bIns="0" rIns="0">
              <a:spAutoFit/>
            </a:bodyPr>
            <a:lstStyle/>
            <a:p>
              <a:pPr algn="just" rtl="true" marL="0" indent="0" lvl="0">
                <a:lnSpc>
                  <a:spcPts val="3919"/>
                </a:lnSpc>
                <a:spcBef>
                  <a:spcPct val="0"/>
                </a:spcBef>
              </a:pPr>
              <a:r>
                <a:rPr lang="en-US" b="true" sz="2799" strike="noStrike" u="none">
                  <a:solidFill>
                    <a:srgbClr val="000000"/>
                  </a:solidFill>
                  <a:latin typeface="Droid Arabic Naskh Bold"/>
                  <a:ea typeface="Droid Arabic Naskh Bold"/>
                  <a:cs typeface="Droid Arabic Naskh Bold"/>
                  <a:sym typeface="Droid Arabic Naskh Bold"/>
                </a:rPr>
                <a:t>3</a:t>
              </a:r>
              <a:r>
                <a:rPr lang="ar-EG" b="true" sz="2799" strike="noStrike" u="none">
                  <a:solidFill>
                    <a:srgbClr val="000000"/>
                  </a:solidFill>
                  <a:latin typeface="Droid Arabic Naskh Bold"/>
                  <a:ea typeface="Droid Arabic Naskh Bold"/>
                  <a:cs typeface="Droid Arabic Naskh Bold"/>
                  <a:sym typeface="Droid Arabic Naskh Bold"/>
                  <a:rtl val="true"/>
                </a:rPr>
                <a:t>. الحدة والتفاصيل </a:t>
              </a:r>
            </a:p>
          </p:txBody>
        </p:sp>
        <p:sp>
          <p:nvSpPr>
            <p:cNvPr name="TextBox 22" id="22"/>
            <p:cNvSpPr txBox="true"/>
            <p:nvPr/>
          </p:nvSpPr>
          <p:spPr>
            <a:xfrm rot="0">
              <a:off x="668066" y="957242"/>
              <a:ext cx="8354303" cy="1004994"/>
            </a:xfrm>
            <a:prstGeom prst="rect">
              <a:avLst/>
            </a:prstGeom>
          </p:spPr>
          <p:txBody>
            <a:bodyPr anchor="t" rtlCol="false" tIns="0" lIns="0" bIns="0" rIns="0">
              <a:spAutoFit/>
            </a:bodyPr>
            <a:lstStyle/>
            <a:p>
              <a:pPr algn="just" rtl="true" marL="474978" indent="-237489" lvl="1">
                <a:lnSpc>
                  <a:spcPts val="3079"/>
                </a:lnSpc>
                <a:spcBef>
                  <a:spcPct val="0"/>
                </a:spcBef>
                <a:buFont typeface="Arial"/>
                <a:buChar char="•"/>
              </a:pPr>
              <a:r>
                <a:rPr lang="ar-EG" sz="2199" strike="noStrike" u="none">
                  <a:solidFill>
                    <a:srgbClr val="000000"/>
                  </a:solidFill>
                  <a:latin typeface="Droid Arabic Naskh"/>
                  <a:ea typeface="Droid Arabic Naskh"/>
                  <a:cs typeface="Droid Arabic Naskh"/>
                  <a:sym typeface="Droid Arabic Naskh"/>
                  <a:rtl val="true"/>
                </a:rPr>
                <a:t>استخدم </a:t>
              </a:r>
              <a:r>
                <a:rPr lang="en-US" sz="2199" strike="noStrike" u="none">
                  <a:solidFill>
                    <a:srgbClr val="000000"/>
                  </a:solidFill>
                  <a:latin typeface="Droid Arabic Naskh"/>
                  <a:ea typeface="Droid Arabic Naskh"/>
                  <a:cs typeface="Droid Arabic Naskh"/>
                  <a:sym typeface="Droid Arabic Naskh"/>
                </a:rPr>
                <a:t>Sharpening &amp; Clarity</a:t>
              </a:r>
              <a:r>
                <a:rPr lang="ar-EG" sz="2199" strike="noStrike" u="none">
                  <a:solidFill>
                    <a:srgbClr val="000000"/>
                  </a:solidFill>
                  <a:latin typeface="Droid Arabic Naskh"/>
                  <a:ea typeface="Droid Arabic Naskh"/>
                  <a:cs typeface="Droid Arabic Naskh"/>
                  <a:sym typeface="Droid Arabic Naskh"/>
                  <a:rtl val="true"/>
                </a:rPr>
                <a:t> لتحسين الملمس</a:t>
              </a:r>
            </a:p>
            <a:p>
              <a:pPr algn="just" rtl="true" marL="474978" indent="-237489" lvl="1">
                <a:lnSpc>
                  <a:spcPts val="3079"/>
                </a:lnSpc>
                <a:spcBef>
                  <a:spcPct val="0"/>
                </a:spcBef>
                <a:buFont typeface="Arial"/>
                <a:buChar char="•"/>
              </a:pPr>
              <a:r>
                <a:rPr lang="ar-EG" sz="2199" strike="noStrike" u="none">
                  <a:solidFill>
                    <a:srgbClr val="000000"/>
                  </a:solidFill>
                  <a:latin typeface="Droid Arabic Naskh"/>
                  <a:ea typeface="Droid Arabic Naskh"/>
                  <a:cs typeface="Droid Arabic Naskh"/>
                  <a:sym typeface="Droid Arabic Naskh"/>
                  <a:rtl val="true"/>
                </a:rPr>
                <a:t>قص وتقويم للحصول على تركيبة أفضل</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87002" y="1009650"/>
            <a:ext cx="5480392" cy="866902"/>
          </a:xfrm>
          <a:prstGeom prst="rect">
            <a:avLst/>
          </a:prstGeom>
        </p:spPr>
        <p:txBody>
          <a:bodyPr anchor="t" rtlCol="false" tIns="0" lIns="0" bIns="0" rIns="0">
            <a:spAutoFit/>
          </a:bodyPr>
          <a:lstStyle/>
          <a:p>
            <a:pPr algn="r" rtl="true" marL="0" indent="0" lvl="0">
              <a:lnSpc>
                <a:spcPts val="6944"/>
              </a:lnSpc>
              <a:spcBef>
                <a:spcPct val="0"/>
              </a:spcBef>
            </a:pPr>
            <a:r>
              <a:rPr lang="ar-EG" b="true" sz="5600" strike="noStrike" u="none">
                <a:solidFill>
                  <a:srgbClr val="7C0086"/>
                </a:solidFill>
                <a:latin typeface="Droid Arabic Naskh Bold"/>
                <a:ea typeface="Droid Arabic Naskh Bold"/>
                <a:cs typeface="Droid Arabic Naskh Bold"/>
                <a:sym typeface="Droid Arabic Naskh Bold"/>
                <a:rtl val="true"/>
              </a:rPr>
              <a:t>قبل/بعد</a:t>
            </a:r>
          </a:p>
        </p:txBody>
      </p:sp>
      <p:sp>
        <p:nvSpPr>
          <p:cNvPr name="Freeform 3" id="3"/>
          <p:cNvSpPr/>
          <p:nvPr/>
        </p:nvSpPr>
        <p:spPr>
          <a:xfrm flipH="false" flipV="false" rot="0">
            <a:off x="11324208" y="240856"/>
            <a:ext cx="4412380" cy="9805289"/>
          </a:xfrm>
          <a:custGeom>
            <a:avLst/>
            <a:gdLst/>
            <a:ahLst/>
            <a:cxnLst/>
            <a:rect r="r" b="b" t="t" l="l"/>
            <a:pathLst>
              <a:path h="9805289" w="4412380">
                <a:moveTo>
                  <a:pt x="0" y="0"/>
                </a:moveTo>
                <a:lnTo>
                  <a:pt x="4412380" y="0"/>
                </a:lnTo>
                <a:lnTo>
                  <a:pt x="4412380" y="9805288"/>
                </a:lnTo>
                <a:lnTo>
                  <a:pt x="0" y="9805288"/>
                </a:lnTo>
                <a:lnTo>
                  <a:pt x="0" y="0"/>
                </a:lnTo>
                <a:close/>
              </a:path>
            </a:pathLst>
          </a:custGeom>
          <a:blipFill>
            <a:blip r:embed="rId2"/>
            <a:stretch>
              <a:fillRect l="0" t="0" r="0" b="0"/>
            </a:stretch>
          </a:blipFill>
        </p:spPr>
      </p:sp>
      <p:sp>
        <p:nvSpPr>
          <p:cNvPr name="Freeform 4" id="4"/>
          <p:cNvSpPr/>
          <p:nvPr/>
        </p:nvSpPr>
        <p:spPr>
          <a:xfrm flipH="false" flipV="false" rot="0">
            <a:off x="6493831" y="240856"/>
            <a:ext cx="4412380" cy="9805289"/>
          </a:xfrm>
          <a:custGeom>
            <a:avLst/>
            <a:gdLst/>
            <a:ahLst/>
            <a:cxnLst/>
            <a:rect r="r" b="b" t="t" l="l"/>
            <a:pathLst>
              <a:path h="9805289" w="4412380">
                <a:moveTo>
                  <a:pt x="0" y="0"/>
                </a:moveTo>
                <a:lnTo>
                  <a:pt x="4412380" y="0"/>
                </a:lnTo>
                <a:lnTo>
                  <a:pt x="4412380" y="9805288"/>
                </a:lnTo>
                <a:lnTo>
                  <a:pt x="0" y="9805288"/>
                </a:lnTo>
                <a:lnTo>
                  <a:pt x="0" y="0"/>
                </a:lnTo>
                <a:close/>
              </a:path>
            </a:pathLst>
          </a:custGeom>
          <a:blipFill>
            <a:blip r:embed="rId3"/>
            <a:stretch>
              <a:fillRect l="0" t="0" r="0" b="0"/>
            </a:stretch>
          </a:blipFill>
        </p:spPr>
      </p:sp>
      <p:sp>
        <p:nvSpPr>
          <p:cNvPr name="Freeform 5" id="5"/>
          <p:cNvSpPr/>
          <p:nvPr/>
        </p:nvSpPr>
        <p:spPr>
          <a:xfrm flipH="false" flipV="false" rot="0">
            <a:off x="16643478" y="8760178"/>
            <a:ext cx="1231644" cy="1231644"/>
          </a:xfrm>
          <a:custGeom>
            <a:avLst/>
            <a:gdLst/>
            <a:ahLst/>
            <a:cxnLst/>
            <a:rect r="r" b="b" t="t" l="l"/>
            <a:pathLst>
              <a:path h="1231644" w="1231644">
                <a:moveTo>
                  <a:pt x="0" y="0"/>
                </a:moveTo>
                <a:lnTo>
                  <a:pt x="1231644" y="0"/>
                </a:lnTo>
                <a:lnTo>
                  <a:pt x="1231644" y="1231644"/>
                </a:lnTo>
                <a:lnTo>
                  <a:pt x="0" y="1231644"/>
                </a:lnTo>
                <a:lnTo>
                  <a:pt x="0" y="0"/>
                </a:lnTo>
                <a:close/>
              </a:path>
            </a:pathLst>
          </a:custGeom>
          <a:blipFill>
            <a:blip r:embed="rId4"/>
            <a:stretch>
              <a:fillRect l="0" t="0" r="0" b="0"/>
            </a:stretch>
          </a:blipFill>
        </p:spPr>
      </p:sp>
      <p:sp>
        <p:nvSpPr>
          <p:cNvPr name="TextBox 6" id="6"/>
          <p:cNvSpPr txBox="true"/>
          <p:nvPr/>
        </p:nvSpPr>
        <p:spPr>
          <a:xfrm rot="0">
            <a:off x="287002" y="2155131"/>
            <a:ext cx="5480392" cy="983869"/>
          </a:xfrm>
          <a:prstGeom prst="rect">
            <a:avLst/>
          </a:prstGeom>
        </p:spPr>
        <p:txBody>
          <a:bodyPr anchor="t" rtlCol="false" tIns="0" lIns="0" bIns="0" rIns="0">
            <a:spAutoFit/>
          </a:bodyPr>
          <a:lstStyle/>
          <a:p>
            <a:pPr algn="r" rtl="true" marL="0" indent="0" lvl="0">
              <a:lnSpc>
                <a:spcPts val="3968"/>
              </a:lnSpc>
              <a:spcBef>
                <a:spcPct val="0"/>
              </a:spcBef>
            </a:pPr>
            <a:r>
              <a:rPr lang="ar-EG" sz="3200">
                <a:solidFill>
                  <a:srgbClr val="7C0086"/>
                </a:solidFill>
                <a:latin typeface="Droid Arabic Naskh"/>
                <a:ea typeface="Droid Arabic Naskh"/>
                <a:cs typeface="Droid Arabic Naskh"/>
                <a:sym typeface="Droid Arabic Naskh"/>
                <a:rtl val="true"/>
              </a:rPr>
              <a:t>تم التعديل باستخدام </a:t>
            </a:r>
            <a:r>
              <a:rPr lang="en-US" sz="3200">
                <a:solidFill>
                  <a:srgbClr val="7C0086"/>
                </a:solidFill>
                <a:latin typeface="Droid Arabic Naskh"/>
                <a:ea typeface="Droid Arabic Naskh"/>
                <a:cs typeface="Droid Arabic Naskh"/>
                <a:sym typeface="Droid Arabic Naskh"/>
              </a:rPr>
              <a:t>Lightroom mobile</a:t>
            </a:r>
          </a:p>
        </p:txBody>
      </p:sp>
      <p:sp>
        <p:nvSpPr>
          <p:cNvPr name="TextBox 7" id="7"/>
          <p:cNvSpPr txBox="true"/>
          <p:nvPr/>
        </p:nvSpPr>
        <p:spPr>
          <a:xfrm rot="0">
            <a:off x="287002" y="540131"/>
            <a:ext cx="5480392" cy="488569"/>
          </a:xfrm>
          <a:prstGeom prst="rect">
            <a:avLst/>
          </a:prstGeom>
        </p:spPr>
        <p:txBody>
          <a:bodyPr anchor="t" rtlCol="false" tIns="0" lIns="0" bIns="0" rIns="0">
            <a:spAutoFit/>
          </a:bodyPr>
          <a:lstStyle/>
          <a:p>
            <a:pPr algn="r" rtl="true" marL="0" indent="0" lvl="0">
              <a:lnSpc>
                <a:spcPts val="3968"/>
              </a:lnSpc>
              <a:spcBef>
                <a:spcPct val="0"/>
              </a:spcBef>
            </a:pPr>
            <a:r>
              <a:rPr lang="ar-EG" sz="3200">
                <a:solidFill>
                  <a:srgbClr val="7C0086"/>
                </a:solidFill>
                <a:latin typeface="Droid Arabic Naskh"/>
                <a:ea typeface="Droid Arabic Naskh"/>
                <a:cs typeface="Droid Arabic Naskh"/>
                <a:sym typeface="Droid Arabic Naskh"/>
                <a:rtl val="true"/>
              </a:rPr>
              <a:t>مثال:</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333" r="0" b="-9333"/>
            </a:stretch>
          </a:blipFill>
        </p:spPr>
      </p:sp>
      <p:grpSp>
        <p:nvGrpSpPr>
          <p:cNvPr name="Group 3" id="3"/>
          <p:cNvGrpSpPr/>
          <p:nvPr/>
        </p:nvGrpSpPr>
        <p:grpSpPr>
          <a:xfrm rot="0">
            <a:off x="649065" y="2080466"/>
            <a:ext cx="7660671" cy="6710242"/>
            <a:chOff x="0" y="0"/>
            <a:chExt cx="2017625" cy="1767307"/>
          </a:xfrm>
        </p:grpSpPr>
        <p:sp>
          <p:nvSpPr>
            <p:cNvPr name="Freeform 4" id="4"/>
            <p:cNvSpPr/>
            <p:nvPr/>
          </p:nvSpPr>
          <p:spPr>
            <a:xfrm flipH="false" flipV="false" rot="0">
              <a:off x="0" y="0"/>
              <a:ext cx="2017625" cy="1767307"/>
            </a:xfrm>
            <a:custGeom>
              <a:avLst/>
              <a:gdLst/>
              <a:ahLst/>
              <a:cxnLst/>
              <a:rect r="r" b="b" t="t" l="l"/>
              <a:pathLst>
                <a:path h="1767307" w="2017625">
                  <a:moveTo>
                    <a:pt x="93986" y="0"/>
                  </a:moveTo>
                  <a:lnTo>
                    <a:pt x="1923639" y="0"/>
                  </a:lnTo>
                  <a:cubicBezTo>
                    <a:pt x="1948566" y="0"/>
                    <a:pt x="1972471" y="9902"/>
                    <a:pt x="1990097" y="27528"/>
                  </a:cubicBezTo>
                  <a:cubicBezTo>
                    <a:pt x="2007723" y="45154"/>
                    <a:pt x="2017625" y="69060"/>
                    <a:pt x="2017625" y="93986"/>
                  </a:cubicBezTo>
                  <a:lnTo>
                    <a:pt x="2017625" y="1673320"/>
                  </a:lnTo>
                  <a:cubicBezTo>
                    <a:pt x="2017625" y="1698247"/>
                    <a:pt x="2007723" y="1722153"/>
                    <a:pt x="1990097" y="1739779"/>
                  </a:cubicBezTo>
                  <a:cubicBezTo>
                    <a:pt x="1972471" y="1757405"/>
                    <a:pt x="1948566" y="1767307"/>
                    <a:pt x="1923639" y="1767307"/>
                  </a:cubicBezTo>
                  <a:lnTo>
                    <a:pt x="93986" y="1767307"/>
                  </a:lnTo>
                  <a:cubicBezTo>
                    <a:pt x="69060" y="1767307"/>
                    <a:pt x="45154" y="1757405"/>
                    <a:pt x="27528" y="1739779"/>
                  </a:cubicBezTo>
                  <a:cubicBezTo>
                    <a:pt x="9902" y="1722153"/>
                    <a:pt x="0" y="1698247"/>
                    <a:pt x="0" y="1673320"/>
                  </a:cubicBezTo>
                  <a:lnTo>
                    <a:pt x="0" y="93986"/>
                  </a:lnTo>
                  <a:cubicBezTo>
                    <a:pt x="0" y="69060"/>
                    <a:pt x="9902" y="45154"/>
                    <a:pt x="27528" y="27528"/>
                  </a:cubicBezTo>
                  <a:cubicBezTo>
                    <a:pt x="45154" y="9902"/>
                    <a:pt x="69060" y="0"/>
                    <a:pt x="93986" y="0"/>
                  </a:cubicBezTo>
                  <a:close/>
                </a:path>
              </a:pathLst>
            </a:custGeom>
            <a:solidFill>
              <a:srgbClr val="7C0086">
                <a:alpha val="81961"/>
              </a:srgbClr>
            </a:solidFill>
          </p:spPr>
        </p:sp>
        <p:sp>
          <p:nvSpPr>
            <p:cNvPr name="TextBox 5" id="5"/>
            <p:cNvSpPr txBox="true"/>
            <p:nvPr/>
          </p:nvSpPr>
          <p:spPr>
            <a:xfrm>
              <a:off x="0" y="0"/>
              <a:ext cx="2017625" cy="1767307"/>
            </a:xfrm>
            <a:prstGeom prst="rect">
              <a:avLst/>
            </a:prstGeom>
          </p:spPr>
          <p:txBody>
            <a:bodyPr anchor="ctr" rtlCol="false" tIns="50800" lIns="50800" bIns="50800" rIns="50800"/>
            <a:lstStyle/>
            <a:p>
              <a:pPr algn="ctr" rtl="true">
                <a:lnSpc>
                  <a:spcPts val="2879"/>
                </a:lnSpc>
              </a:pPr>
            </a:p>
          </p:txBody>
        </p:sp>
      </p:grpSp>
      <p:sp>
        <p:nvSpPr>
          <p:cNvPr name="Freeform 6" id="6"/>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sp>
        <p:nvSpPr>
          <p:cNvPr name="TextBox 7" id="7"/>
          <p:cNvSpPr txBox="true"/>
          <p:nvPr/>
        </p:nvSpPr>
        <p:spPr>
          <a:xfrm rot="0">
            <a:off x="4635772" y="2459992"/>
            <a:ext cx="2991892" cy="1566544"/>
          </a:xfrm>
          <a:prstGeom prst="rect">
            <a:avLst/>
          </a:prstGeom>
        </p:spPr>
        <p:txBody>
          <a:bodyPr anchor="t" rtlCol="false" tIns="0" lIns="0" bIns="0" rIns="0">
            <a:spAutoFit/>
          </a:bodyPr>
          <a:lstStyle/>
          <a:p>
            <a:pPr algn="ctr" rtl="true" marL="0" indent="0" lvl="0">
              <a:lnSpc>
                <a:spcPts val="12880"/>
              </a:lnSpc>
            </a:pPr>
            <a:r>
              <a:rPr lang="ar-EG" b="true" sz="9200">
                <a:solidFill>
                  <a:srgbClr val="FFFFFF"/>
                </a:solidFill>
                <a:latin typeface="Droid Arabic Naskh Bold"/>
                <a:ea typeface="Droid Arabic Naskh Bold"/>
                <a:cs typeface="Droid Arabic Naskh Bold"/>
                <a:sym typeface="Droid Arabic Naskh Bold"/>
                <a:rtl val="true"/>
              </a:rPr>
              <a:t>مهمة</a:t>
            </a:r>
          </a:p>
        </p:txBody>
      </p:sp>
      <p:sp>
        <p:nvSpPr>
          <p:cNvPr name="TextBox 8" id="8"/>
          <p:cNvSpPr txBox="true"/>
          <p:nvPr/>
        </p:nvSpPr>
        <p:spPr>
          <a:xfrm rot="0">
            <a:off x="1110262" y="4270927"/>
            <a:ext cx="6517402" cy="2691384"/>
          </a:xfrm>
          <a:prstGeom prst="rect">
            <a:avLst/>
          </a:prstGeom>
        </p:spPr>
        <p:txBody>
          <a:bodyPr anchor="t" rtlCol="false" tIns="0" lIns="0" bIns="0" rIns="0">
            <a:spAutoFit/>
          </a:bodyPr>
          <a:lstStyle/>
          <a:p>
            <a:pPr algn="just" rtl="true" marL="0" indent="0" lvl="0">
              <a:lnSpc>
                <a:spcPts val="4277"/>
              </a:lnSpc>
            </a:pPr>
            <a:r>
              <a:rPr lang="ar-EG" sz="3099">
                <a:solidFill>
                  <a:srgbClr val="FFFFFF"/>
                </a:solidFill>
                <a:latin typeface="Droid Arabic Naskh"/>
                <a:ea typeface="Droid Arabic Naskh"/>
                <a:cs typeface="Droid Arabic Naskh"/>
                <a:sym typeface="Droid Arabic Naskh"/>
                <a:rtl val="true"/>
              </a:rPr>
              <a:t>حدد صورة من معرض الصور الخاص بك وقم بتنفيذ:</a:t>
            </a:r>
          </a:p>
          <a:p>
            <a:pPr algn="just" rtl="true" marL="0" indent="0" lvl="0">
              <a:lnSpc>
                <a:spcPts val="4277"/>
              </a:lnSpc>
            </a:pPr>
            <a:r>
              <a:rPr lang="ar-EG" sz="3099">
                <a:solidFill>
                  <a:srgbClr val="FFFFFF"/>
                </a:solidFill>
                <a:latin typeface="Droid Arabic Naskh"/>
                <a:ea typeface="Droid Arabic Naskh"/>
                <a:cs typeface="Droid Arabic Naskh"/>
                <a:sym typeface="Droid Arabic Naskh"/>
                <a:rtl val="true"/>
              </a:rPr>
              <a:t>تصحيح الألوان الأساسي</a:t>
            </a:r>
          </a:p>
          <a:p>
            <a:pPr algn="just" rtl="true" marL="669286" indent="-334643" lvl="1">
              <a:lnSpc>
                <a:spcPts val="4277"/>
              </a:lnSpc>
              <a:buFont typeface="Arial"/>
              <a:buChar char="•"/>
            </a:pPr>
            <a:r>
              <a:rPr lang="ar-EG" sz="3099">
                <a:solidFill>
                  <a:srgbClr val="FFFFFF"/>
                </a:solidFill>
                <a:latin typeface="Droid Arabic Naskh"/>
                <a:ea typeface="Droid Arabic Naskh"/>
                <a:cs typeface="Droid Arabic Naskh"/>
                <a:sym typeface="Droid Arabic Naskh"/>
                <a:rtl val="true"/>
              </a:rPr>
              <a:t>تعزيز التركيز</a:t>
            </a:r>
          </a:p>
          <a:p>
            <a:pPr algn="just" rtl="true" marL="669286" indent="-334643" lvl="1">
              <a:lnSpc>
                <a:spcPts val="4277"/>
              </a:lnSpc>
              <a:buFont typeface="Arial"/>
              <a:buChar char="•"/>
            </a:pPr>
            <a:r>
              <a:rPr lang="ar-EG" sz="3099">
                <a:solidFill>
                  <a:srgbClr val="FFFFFF"/>
                </a:solidFill>
                <a:latin typeface="Droid Arabic Naskh"/>
                <a:ea typeface="Droid Arabic Naskh"/>
                <a:cs typeface="Droid Arabic Naskh"/>
                <a:sym typeface="Droid Arabic Naskh"/>
                <a:rtl val="true"/>
              </a:rPr>
              <a:t>اختياري: إزالة الخلفية</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grpSp>
        <p:nvGrpSpPr>
          <p:cNvPr name="Group 2" id="2"/>
          <p:cNvGrpSpPr/>
          <p:nvPr/>
        </p:nvGrpSpPr>
        <p:grpSpPr>
          <a:xfrm rot="0">
            <a:off x="8964773" y="-64927"/>
            <a:ext cx="9323227" cy="9323227"/>
            <a:chOff x="0" y="0"/>
            <a:chExt cx="12700000" cy="12700000"/>
          </a:xfrm>
        </p:grpSpPr>
        <p:sp>
          <p:nvSpPr>
            <p:cNvPr name="Freeform 3" id="3"/>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2"/>
              <a:stretch>
                <a:fillRect l="-19525" t="0" r="-19526" b="0"/>
              </a:stretch>
            </a:blipFill>
          </p:spPr>
        </p:sp>
      </p:grpSp>
      <p:sp>
        <p:nvSpPr>
          <p:cNvPr name="TextBox 4" id="4"/>
          <p:cNvSpPr txBox="true"/>
          <p:nvPr/>
        </p:nvSpPr>
        <p:spPr>
          <a:xfrm rot="0">
            <a:off x="439742" y="2778117"/>
            <a:ext cx="7379434" cy="884174"/>
          </a:xfrm>
          <a:prstGeom prst="rect">
            <a:avLst/>
          </a:prstGeom>
        </p:spPr>
        <p:txBody>
          <a:bodyPr anchor="t" rtlCol="false" tIns="0" lIns="0" bIns="0" rIns="0">
            <a:spAutoFit/>
          </a:bodyPr>
          <a:lstStyle/>
          <a:p>
            <a:pPr algn="r" rtl="true" marL="0" indent="0" lvl="0">
              <a:lnSpc>
                <a:spcPts val="7227"/>
              </a:lnSpc>
            </a:pPr>
            <a:r>
              <a:rPr lang="ar-EG" b="true" sz="5199">
                <a:solidFill>
                  <a:srgbClr val="7C0086"/>
                </a:solidFill>
                <a:latin typeface="Droid Arabic Naskh Bold"/>
                <a:ea typeface="Droid Arabic Naskh Bold"/>
                <a:cs typeface="Droid Arabic Naskh Bold"/>
                <a:sym typeface="Droid Arabic Naskh Bold"/>
                <a:rtl val="true"/>
              </a:rPr>
              <a:t>أسئلة</a:t>
            </a:r>
          </a:p>
        </p:txBody>
      </p:sp>
      <p:sp>
        <p:nvSpPr>
          <p:cNvPr name="Freeform 5" id="5"/>
          <p:cNvSpPr/>
          <p:nvPr/>
        </p:nvSpPr>
        <p:spPr>
          <a:xfrm flipH="false" flipV="false" rot="0">
            <a:off x="1979989" y="4196219"/>
            <a:ext cx="3592483" cy="5645330"/>
          </a:xfrm>
          <a:custGeom>
            <a:avLst/>
            <a:gdLst/>
            <a:ahLst/>
            <a:cxnLst/>
            <a:rect r="r" b="b" t="t" l="l"/>
            <a:pathLst>
              <a:path h="5645330" w="3592483">
                <a:moveTo>
                  <a:pt x="0" y="0"/>
                </a:moveTo>
                <a:lnTo>
                  <a:pt x="3592483" y="0"/>
                </a:lnTo>
                <a:lnTo>
                  <a:pt x="3592483" y="5645330"/>
                </a:lnTo>
                <a:lnTo>
                  <a:pt x="0" y="5645330"/>
                </a:lnTo>
                <a:lnTo>
                  <a:pt x="0" y="0"/>
                </a:lnTo>
                <a:close/>
              </a:path>
            </a:pathLst>
          </a:custGeom>
          <a:blipFill>
            <a:blip r:embed="rId3">
              <a:alphaModFix amt="10999"/>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268919" y="4638033"/>
            <a:ext cx="8695855" cy="3007869"/>
          </a:xfrm>
          <a:prstGeom prst="rect">
            <a:avLst/>
          </a:prstGeom>
        </p:spPr>
        <p:txBody>
          <a:bodyPr anchor="t" rtlCol="false" tIns="0" lIns="0" bIns="0" rIns="0">
            <a:spAutoFit/>
          </a:bodyPr>
          <a:lstStyle/>
          <a:p>
            <a:pPr algn="r" rtl="true" marL="798826" indent="-399413" lvl="1">
              <a:lnSpc>
                <a:spcPts val="6030"/>
              </a:lnSpc>
              <a:buFont typeface="Arial"/>
              <a:buChar char="•"/>
            </a:pPr>
            <a:r>
              <a:rPr lang="ar-EG" sz="3699">
                <a:solidFill>
                  <a:srgbClr val="7C0086"/>
                </a:solidFill>
                <a:latin typeface="Droid Arabic Naskh"/>
                <a:ea typeface="Droid Arabic Naskh"/>
                <a:cs typeface="Droid Arabic Naskh"/>
                <a:sym typeface="Droid Arabic Naskh"/>
                <a:rtl val="true"/>
              </a:rPr>
              <a:t>كيف كان الأمر؟</a:t>
            </a:r>
          </a:p>
          <a:p>
            <a:pPr algn="r" rtl="true" marL="798826" indent="-399413" lvl="1">
              <a:lnSpc>
                <a:spcPts val="6030"/>
              </a:lnSpc>
              <a:buFont typeface="Arial"/>
              <a:buChar char="•"/>
            </a:pPr>
            <a:r>
              <a:rPr lang="ar-EG" sz="3699">
                <a:solidFill>
                  <a:srgbClr val="7C0086"/>
                </a:solidFill>
                <a:latin typeface="Droid Arabic Naskh"/>
                <a:ea typeface="Droid Arabic Naskh"/>
                <a:cs typeface="Droid Arabic Naskh"/>
                <a:sym typeface="Droid Arabic Naskh"/>
                <a:rtl val="true"/>
              </a:rPr>
              <a:t>هل كان الأمر سهلا أم صعبا؟</a:t>
            </a:r>
          </a:p>
          <a:p>
            <a:pPr algn="r" rtl="true" marL="798826" indent="-399413" lvl="1">
              <a:lnSpc>
                <a:spcPts val="6030"/>
              </a:lnSpc>
              <a:buFont typeface="Arial"/>
              <a:buChar char="•"/>
            </a:pPr>
            <a:r>
              <a:rPr lang="ar-EG" sz="3699">
                <a:solidFill>
                  <a:srgbClr val="7C0086"/>
                </a:solidFill>
                <a:latin typeface="Droid Arabic Naskh"/>
                <a:ea typeface="Droid Arabic Naskh"/>
                <a:cs typeface="Droid Arabic Naskh"/>
                <a:sym typeface="Droid Arabic Naskh"/>
                <a:rtl val="true"/>
              </a:rPr>
              <a:t>ما الذي وجدته الأكثر صعوبة/سهولة؟</a:t>
            </a:r>
          </a:p>
          <a:p>
            <a:pPr algn="r" rtl="true" marL="798826" indent="-399413" lvl="1">
              <a:lnSpc>
                <a:spcPts val="6030"/>
              </a:lnSpc>
              <a:buFont typeface="Arial"/>
              <a:buChar char="•"/>
            </a:pPr>
            <a:r>
              <a:rPr lang="ar-EG" sz="3699">
                <a:solidFill>
                  <a:srgbClr val="7C0086"/>
                </a:solidFill>
                <a:latin typeface="Droid Arabic Naskh"/>
                <a:ea typeface="Droid Arabic Naskh"/>
                <a:cs typeface="Droid Arabic Naskh"/>
                <a:sym typeface="Droid Arabic Naskh"/>
                <a:rtl val="true"/>
              </a:rPr>
              <a:t>هل وجدت شيئا جديدا؟</a:t>
            </a:r>
          </a:p>
        </p:txBody>
      </p:sp>
      <p:sp>
        <p:nvSpPr>
          <p:cNvPr name="AutoShape 7" id="7"/>
          <p:cNvSpPr/>
          <p:nvPr/>
        </p:nvSpPr>
        <p:spPr>
          <a:xfrm>
            <a:off x="-259642" y="3928992"/>
            <a:ext cx="7543183" cy="0"/>
          </a:xfrm>
          <a:prstGeom prst="line">
            <a:avLst/>
          </a:prstGeom>
          <a:ln cap="rnd" w="57150">
            <a:solidFill>
              <a:srgbClr val="01D5C7"/>
            </a:solidFill>
            <a:prstDash val="sysDot"/>
            <a:headEnd type="none" len="sm" w="sm"/>
            <a:tailEnd type="none" len="sm" w="sm"/>
          </a:ln>
        </p:spPr>
      </p:sp>
      <p:sp>
        <p:nvSpPr>
          <p:cNvPr name="Freeform 8" id="8"/>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5"/>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3" id="3"/>
          <p:cNvSpPr/>
          <p:nvPr/>
        </p:nvSpPr>
        <p:spPr>
          <a:xfrm flipH="false" flipV="false" rot="0">
            <a:off x="7347917" y="306160"/>
            <a:ext cx="10724902" cy="9238535"/>
          </a:xfrm>
          <a:custGeom>
            <a:avLst/>
            <a:gdLst/>
            <a:ahLst/>
            <a:cxnLst/>
            <a:rect r="r" b="b" t="t" l="l"/>
            <a:pathLst>
              <a:path h="9238535" w="10724902">
                <a:moveTo>
                  <a:pt x="0" y="0"/>
                </a:moveTo>
                <a:lnTo>
                  <a:pt x="10724901" y="0"/>
                </a:lnTo>
                <a:lnTo>
                  <a:pt x="10724901" y="9238535"/>
                </a:lnTo>
                <a:lnTo>
                  <a:pt x="0" y="9238535"/>
                </a:lnTo>
                <a:lnTo>
                  <a:pt x="0" y="0"/>
                </a:lnTo>
                <a:close/>
              </a:path>
            </a:pathLst>
          </a:custGeom>
          <a:blipFill>
            <a:blip r:embed="rId3"/>
            <a:stretch>
              <a:fillRect l="-14547" t="0" r="-14547" b="0"/>
            </a:stretch>
          </a:blipFill>
        </p:spPr>
      </p:sp>
      <p:sp>
        <p:nvSpPr>
          <p:cNvPr name="TextBox 4" id="4"/>
          <p:cNvSpPr txBox="true"/>
          <p:nvPr/>
        </p:nvSpPr>
        <p:spPr>
          <a:xfrm rot="0">
            <a:off x="447048" y="3802430"/>
            <a:ext cx="6720580" cy="5286756"/>
          </a:xfrm>
          <a:prstGeom prst="rect">
            <a:avLst/>
          </a:prstGeom>
        </p:spPr>
        <p:txBody>
          <a:bodyPr anchor="t" rtlCol="false" tIns="0" lIns="0" bIns="0" rIns="0">
            <a:spAutoFit/>
          </a:bodyPr>
          <a:lstStyle/>
          <a:p>
            <a:pPr algn="r" rtl="true" marL="0" indent="0" lvl="0">
              <a:lnSpc>
                <a:spcPts val="10512"/>
              </a:lnSpc>
            </a:pPr>
            <a:r>
              <a:rPr lang="ar-EG" b="true" sz="7200">
                <a:solidFill>
                  <a:srgbClr val="7C0086"/>
                </a:solidFill>
                <a:latin typeface="Droid Arabic Naskh Bold"/>
                <a:ea typeface="Droid Arabic Naskh Bold"/>
                <a:cs typeface="Droid Arabic Naskh Bold"/>
                <a:sym typeface="Droid Arabic Naskh Bold"/>
                <a:rtl val="true"/>
              </a:rPr>
              <a:t>مقدمة لتطبيقات تحرير الهواتف الذكية لتحرير الفيديو </a:t>
            </a:r>
          </a:p>
        </p:txBody>
      </p:sp>
      <p:sp>
        <p:nvSpPr>
          <p:cNvPr name="TextBox 5" id="5"/>
          <p:cNvSpPr txBox="true"/>
          <p:nvPr/>
        </p:nvSpPr>
        <p:spPr>
          <a:xfrm rot="0">
            <a:off x="447048" y="2948418"/>
            <a:ext cx="5763511" cy="485775"/>
          </a:xfrm>
          <a:prstGeom prst="rect">
            <a:avLst/>
          </a:prstGeom>
        </p:spPr>
        <p:txBody>
          <a:bodyPr anchor="t" rtlCol="false" tIns="0" lIns="0" bIns="0" rIns="0">
            <a:spAutoFit/>
          </a:bodyPr>
          <a:lstStyle/>
          <a:p>
            <a:pPr algn="r" rtl="true" marL="0" indent="0" lvl="0">
              <a:lnSpc>
                <a:spcPts val="3900"/>
              </a:lnSpc>
            </a:pPr>
            <a:r>
              <a:rPr lang="ar-EG" b="true" sz="3000" spc="-89">
                <a:solidFill>
                  <a:srgbClr val="000000"/>
                </a:solidFill>
                <a:latin typeface="Droid Arabic Naskh Bold"/>
                <a:ea typeface="Droid Arabic Naskh Bold"/>
                <a:cs typeface="Droid Arabic Naskh Bold"/>
                <a:sym typeface="Droid Arabic Naskh Bold"/>
                <a:rtl val="true"/>
              </a:rPr>
              <a:t>النشاط </a:t>
            </a:r>
            <a:r>
              <a:rPr lang="en-US" b="true" sz="3000" spc="-89">
                <a:solidFill>
                  <a:srgbClr val="000000"/>
                </a:solidFill>
                <a:latin typeface="Droid Arabic Naskh Bold"/>
                <a:ea typeface="Droid Arabic Naskh Bold"/>
                <a:cs typeface="Droid Arabic Naskh Bold"/>
                <a:sym typeface="Droid Arabic Naskh Bold"/>
              </a:rPr>
              <a:t>5.2</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602008" y="885825"/>
            <a:ext cx="5480392" cy="4103751"/>
          </a:xfrm>
          <a:prstGeom prst="rect">
            <a:avLst/>
          </a:prstGeom>
        </p:spPr>
        <p:txBody>
          <a:bodyPr anchor="t" rtlCol="false" tIns="0" lIns="0" bIns="0" rIns="0">
            <a:spAutoFit/>
          </a:bodyPr>
          <a:lstStyle/>
          <a:p>
            <a:pPr algn="r" rtl="true" marL="0" indent="0" lvl="0">
              <a:lnSpc>
                <a:spcPts val="8232"/>
              </a:lnSpc>
            </a:pPr>
            <a:r>
              <a:rPr lang="ar-EG" b="true" sz="5600" strike="noStrike" u="none">
                <a:solidFill>
                  <a:srgbClr val="7C0086"/>
                </a:solidFill>
                <a:latin typeface="Droid Arabic Naskh Bold"/>
                <a:ea typeface="Droid Arabic Naskh Bold"/>
                <a:cs typeface="Droid Arabic Naskh Bold"/>
                <a:sym typeface="Droid Arabic Naskh Bold"/>
                <a:rtl val="true"/>
              </a:rPr>
              <a:t>تطبيقات تحرير الفيديو المجانية لنظامي </a:t>
            </a:r>
            <a:r>
              <a:rPr lang="en-US" b="true" sz="5600" strike="noStrike" u="none">
                <a:solidFill>
                  <a:srgbClr val="7C0086"/>
                </a:solidFill>
                <a:latin typeface="Droid Arabic Naskh Bold"/>
                <a:ea typeface="Droid Arabic Naskh Bold"/>
                <a:cs typeface="Droid Arabic Naskh Bold"/>
                <a:sym typeface="Droid Arabic Naskh Bold"/>
              </a:rPr>
              <a:t>ANDROID</a:t>
            </a:r>
            <a:r>
              <a:rPr lang="ar-EG" b="true" sz="5600" strike="noStrike" u="none">
                <a:solidFill>
                  <a:srgbClr val="7C0086"/>
                </a:solidFill>
                <a:latin typeface="Droid Arabic Naskh Bold"/>
                <a:ea typeface="Droid Arabic Naskh Bold"/>
                <a:cs typeface="Droid Arabic Naskh Bold"/>
                <a:sym typeface="Droid Arabic Naskh Bold"/>
                <a:rtl val="true"/>
              </a:rPr>
              <a:t> و </a:t>
            </a:r>
            <a:r>
              <a:rPr lang="en-US" b="true" sz="5600" strike="noStrike" u="none">
                <a:solidFill>
                  <a:srgbClr val="7C0086"/>
                </a:solidFill>
                <a:latin typeface="Droid Arabic Naskh Bold"/>
                <a:ea typeface="Droid Arabic Naskh Bold"/>
                <a:cs typeface="Droid Arabic Naskh Bold"/>
                <a:sym typeface="Droid Arabic Naskh Bold"/>
              </a:rPr>
              <a:t>IOS</a:t>
            </a:r>
          </a:p>
        </p:txBody>
      </p:sp>
      <p:sp>
        <p:nvSpPr>
          <p:cNvPr name="TextBox 3" id="3"/>
          <p:cNvSpPr txBox="true"/>
          <p:nvPr/>
        </p:nvSpPr>
        <p:spPr>
          <a:xfrm rot="0">
            <a:off x="6615800" y="2619456"/>
            <a:ext cx="4556559" cy="1934845"/>
          </a:xfrm>
          <a:prstGeom prst="rect">
            <a:avLst/>
          </a:prstGeom>
        </p:spPr>
        <p:txBody>
          <a:bodyPr anchor="t" rtlCol="false" tIns="0" lIns="0" bIns="0" rIns="0">
            <a:spAutoFit/>
          </a:bodyPr>
          <a:lstStyle/>
          <a:p>
            <a:pPr algn="r" rtl="true" marL="474981" indent="-237491" lvl="1">
              <a:lnSpc>
                <a:spcPts val="3080"/>
              </a:lnSpc>
              <a:buFont typeface="Arial"/>
              <a:buChar char="•"/>
            </a:pPr>
            <a:r>
              <a:rPr lang="en-US" sz="2200">
                <a:solidFill>
                  <a:srgbClr val="000000"/>
                </a:solidFill>
                <a:latin typeface="Droid Arabic Naskh"/>
                <a:ea typeface="Droid Arabic Naskh"/>
                <a:cs typeface="Droid Arabic Naskh"/>
                <a:sym typeface="Droid Arabic Naskh"/>
              </a:rPr>
              <a:t>CapCut</a:t>
            </a:r>
            <a:r>
              <a:rPr lang="ar-EG" sz="2200">
                <a:solidFill>
                  <a:srgbClr val="000000"/>
                </a:solidFill>
                <a:latin typeface="Droid Arabic Naskh"/>
                <a:ea typeface="Droid Arabic Naskh"/>
                <a:cs typeface="Droid Arabic Naskh"/>
                <a:sym typeface="Droid Arabic Naskh"/>
                <a:rtl val="true"/>
              </a:rPr>
              <a:t> هو محرر فيديو مجاني متكامل، من تطوير مطوري تيك توك (بايت دانس). صُمم لتحرير سريع وسهل الاستخدام، ولإنشاء محتوى قصير جذاب.</a:t>
            </a:r>
          </a:p>
        </p:txBody>
      </p:sp>
      <p:sp>
        <p:nvSpPr>
          <p:cNvPr name="TextBox 4" id="4"/>
          <p:cNvSpPr txBox="true"/>
          <p:nvPr/>
        </p:nvSpPr>
        <p:spPr>
          <a:xfrm rot="0">
            <a:off x="12711191" y="2619456"/>
            <a:ext cx="4669426" cy="2715895"/>
          </a:xfrm>
          <a:prstGeom prst="rect">
            <a:avLst/>
          </a:prstGeom>
        </p:spPr>
        <p:txBody>
          <a:bodyPr anchor="t" rtlCol="false" tIns="0" lIns="0" bIns="0" rIns="0">
            <a:spAutoFit/>
          </a:bodyPr>
          <a:lstStyle/>
          <a:p>
            <a:pPr algn="r" rtl="true" marL="0" indent="0" lvl="0">
              <a:lnSpc>
                <a:spcPts val="3080"/>
              </a:lnSpc>
            </a:pPr>
            <a:r>
              <a:rPr lang="en-US" sz="2200" strike="noStrike" u="none">
                <a:solidFill>
                  <a:srgbClr val="000000"/>
                </a:solidFill>
                <a:latin typeface="Droid Arabic Naskh"/>
                <a:ea typeface="Droid Arabic Naskh"/>
                <a:cs typeface="Droid Arabic Naskh"/>
                <a:sym typeface="Droid Arabic Naskh"/>
              </a:rPr>
              <a:t>InShot</a:t>
            </a:r>
            <a:r>
              <a:rPr lang="ar-EG" sz="2200" strike="noStrike" u="none">
                <a:solidFill>
                  <a:srgbClr val="000000"/>
                </a:solidFill>
                <a:latin typeface="Droid Arabic Naskh"/>
                <a:ea typeface="Droid Arabic Naskh"/>
                <a:cs typeface="Droid Arabic Naskh"/>
                <a:sym typeface="Droid Arabic Naskh"/>
                <a:rtl val="true"/>
              </a:rPr>
              <a:t> تطبيق تحرير سهل الاستخدام، مصمم لمقاطع فيديو سريعة ومُحسّنة، خاصةً لمقاطع </a:t>
            </a:r>
            <a:r>
              <a:rPr lang="en-US" sz="2200" strike="noStrike" u="none">
                <a:solidFill>
                  <a:srgbClr val="000000"/>
                </a:solidFill>
                <a:latin typeface="Droid Arabic Naskh"/>
                <a:ea typeface="Droid Arabic Naskh"/>
                <a:cs typeface="Droid Arabic Naskh"/>
                <a:sym typeface="Droid Arabic Naskh"/>
              </a:rPr>
              <a:t>Instagram Reels</a:t>
            </a:r>
            <a:r>
              <a:rPr lang="ar-EG" sz="2200" strike="noStrike" u="none">
                <a:solidFill>
                  <a:srgbClr val="000000"/>
                </a:solidFill>
                <a:latin typeface="Droid Arabic Naskh"/>
                <a:ea typeface="Droid Arabic Naskh"/>
                <a:cs typeface="Droid Arabic Naskh"/>
                <a:sym typeface="Droid Arabic Naskh"/>
                <a:rtl val="true"/>
              </a:rPr>
              <a:t> و</a:t>
            </a:r>
            <a:r>
              <a:rPr lang="en-US" sz="2200" strike="noStrike" u="none">
                <a:solidFill>
                  <a:srgbClr val="000000"/>
                </a:solidFill>
                <a:latin typeface="Droid Arabic Naskh"/>
                <a:ea typeface="Droid Arabic Naskh"/>
                <a:cs typeface="Droid Arabic Naskh"/>
                <a:sym typeface="Droid Arabic Naskh"/>
              </a:rPr>
              <a:t>TikToks</a:t>
            </a:r>
            <a:r>
              <a:rPr lang="ar-EG" sz="2200" strike="noStrike" u="none">
                <a:solidFill>
                  <a:srgbClr val="000000"/>
                </a:solidFill>
                <a:latin typeface="Droid Arabic Naskh"/>
                <a:ea typeface="Droid Arabic Naskh"/>
                <a:cs typeface="Droid Arabic Naskh"/>
                <a:sym typeface="Droid Arabic Naskh"/>
                <a:rtl val="true"/>
              </a:rPr>
              <a:t> وقصص </a:t>
            </a:r>
            <a:r>
              <a:rPr lang="en-US" sz="2200" strike="noStrike" u="none">
                <a:solidFill>
                  <a:srgbClr val="000000"/>
                </a:solidFill>
                <a:latin typeface="Droid Arabic Naskh"/>
                <a:ea typeface="Droid Arabic Naskh"/>
                <a:cs typeface="Droid Arabic Naskh"/>
                <a:sym typeface="Droid Arabic Naskh"/>
              </a:rPr>
              <a:t>Facebook</a:t>
            </a:r>
            <a:r>
              <a:rPr lang="ar-EG" sz="2200" strike="noStrike" u="none">
                <a:solidFill>
                  <a:srgbClr val="000000"/>
                </a:solidFill>
                <a:latin typeface="Droid Arabic Naskh"/>
                <a:ea typeface="Droid Arabic Naskh"/>
                <a:cs typeface="Droid Arabic Naskh"/>
                <a:sym typeface="Droid Arabic Naskh"/>
                <a:rtl val="true"/>
              </a:rPr>
              <a:t>. وهو فعال بشكل خاص في قصّ ودمج وإضافة عناصر إبداعية إلى مقاطع الفيديو القصيرة.</a:t>
            </a:r>
          </a:p>
        </p:txBody>
      </p:sp>
      <p:sp>
        <p:nvSpPr>
          <p:cNvPr name="TextBox 5" id="5"/>
          <p:cNvSpPr txBox="true"/>
          <p:nvPr/>
        </p:nvSpPr>
        <p:spPr>
          <a:xfrm rot="0">
            <a:off x="12711191" y="7456816"/>
            <a:ext cx="4292804" cy="1934845"/>
          </a:xfrm>
          <a:prstGeom prst="rect">
            <a:avLst/>
          </a:prstGeom>
        </p:spPr>
        <p:txBody>
          <a:bodyPr anchor="t" rtlCol="false" tIns="0" lIns="0" bIns="0" rIns="0">
            <a:spAutoFit/>
          </a:bodyPr>
          <a:lstStyle/>
          <a:p>
            <a:pPr algn="r" rtl="true" marL="0" indent="0" lvl="0">
              <a:lnSpc>
                <a:spcPts val="3080"/>
              </a:lnSpc>
            </a:pPr>
            <a:r>
              <a:rPr lang="ar-EG" sz="2200">
                <a:solidFill>
                  <a:srgbClr val="000000"/>
                </a:solidFill>
                <a:latin typeface="Droid Arabic Naskh"/>
                <a:ea typeface="Droid Arabic Naskh"/>
                <a:cs typeface="Droid Arabic Naskh"/>
                <a:sym typeface="Droid Arabic Naskh"/>
                <a:rtl val="true"/>
              </a:rPr>
              <a:t>لا يقتصر </a:t>
            </a:r>
            <a:r>
              <a:rPr lang="en-US" sz="2200">
                <a:solidFill>
                  <a:srgbClr val="000000"/>
                </a:solidFill>
                <a:latin typeface="Droid Arabic Naskh"/>
                <a:ea typeface="Droid Arabic Naskh"/>
                <a:cs typeface="Droid Arabic Naskh"/>
                <a:sym typeface="Droid Arabic Naskh"/>
              </a:rPr>
              <a:t>Canva</a:t>
            </a:r>
            <a:r>
              <a:rPr lang="ar-EG" sz="2200">
                <a:solidFill>
                  <a:srgbClr val="000000"/>
                </a:solidFill>
                <a:latin typeface="Droid Arabic Naskh"/>
                <a:ea typeface="Droid Arabic Naskh"/>
                <a:cs typeface="Droid Arabic Naskh"/>
                <a:sym typeface="Droid Arabic Naskh"/>
                <a:rtl val="true"/>
              </a:rPr>
              <a:t> على الرسومات فحسب، بل يضم أيضًا محرر فيديو ممتازًا. إنه مثالي لإنشاء مقاطع فيديو جذابة بصريًا مع نصوص وقوالب ورسوم متحركة.</a:t>
            </a:r>
          </a:p>
        </p:txBody>
      </p:sp>
      <p:sp>
        <p:nvSpPr>
          <p:cNvPr name="Freeform 6" id="6"/>
          <p:cNvSpPr/>
          <p:nvPr/>
        </p:nvSpPr>
        <p:spPr>
          <a:xfrm flipH="false" flipV="false" rot="0">
            <a:off x="412878" y="8744054"/>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grpSp>
        <p:nvGrpSpPr>
          <p:cNvPr name="Group 7" id="7"/>
          <p:cNvGrpSpPr/>
          <p:nvPr/>
        </p:nvGrpSpPr>
        <p:grpSpPr>
          <a:xfrm rot="0">
            <a:off x="6615800" y="1589042"/>
            <a:ext cx="4263643" cy="620935"/>
            <a:chOff x="0" y="0"/>
            <a:chExt cx="5684857" cy="827914"/>
          </a:xfrm>
        </p:grpSpPr>
        <p:grpSp>
          <p:nvGrpSpPr>
            <p:cNvPr name="Group 8" id="8"/>
            <p:cNvGrpSpPr/>
            <p:nvPr/>
          </p:nvGrpSpPr>
          <p:grpSpPr>
            <a:xfrm rot="0">
              <a:off x="0" y="0"/>
              <a:ext cx="5684857" cy="827914"/>
              <a:chOff x="0" y="0"/>
              <a:chExt cx="4763751" cy="693768"/>
            </a:xfrm>
          </p:grpSpPr>
          <p:sp>
            <p:nvSpPr>
              <p:cNvPr name="Freeform 9" id="9"/>
              <p:cNvSpPr/>
              <p:nvPr/>
            </p:nvSpPr>
            <p:spPr>
              <a:xfrm flipH="false" flipV="false" rot="0">
                <a:off x="0" y="0"/>
                <a:ext cx="4763751" cy="693769"/>
              </a:xfrm>
              <a:custGeom>
                <a:avLst/>
                <a:gdLst/>
                <a:ahLst/>
                <a:cxnLst/>
                <a:rect r="r" b="b" t="t" l="l"/>
                <a:pathLst>
                  <a:path h="693769" w="4763751">
                    <a:moveTo>
                      <a:pt x="4639291" y="693768"/>
                    </a:moveTo>
                    <a:lnTo>
                      <a:pt x="124460" y="693768"/>
                    </a:lnTo>
                    <a:cubicBezTo>
                      <a:pt x="55880" y="693768"/>
                      <a:pt x="0" y="637889"/>
                      <a:pt x="0" y="569308"/>
                    </a:cubicBezTo>
                    <a:lnTo>
                      <a:pt x="0" y="124460"/>
                    </a:lnTo>
                    <a:cubicBezTo>
                      <a:pt x="0" y="55880"/>
                      <a:pt x="55880" y="0"/>
                      <a:pt x="124460" y="0"/>
                    </a:cubicBezTo>
                    <a:lnTo>
                      <a:pt x="4639291" y="0"/>
                    </a:lnTo>
                    <a:cubicBezTo>
                      <a:pt x="4707871" y="0"/>
                      <a:pt x="4763751" y="55880"/>
                      <a:pt x="4763751" y="124460"/>
                    </a:cubicBezTo>
                    <a:lnTo>
                      <a:pt x="4763751" y="569309"/>
                    </a:lnTo>
                    <a:cubicBezTo>
                      <a:pt x="4763751" y="637889"/>
                      <a:pt x="4707871" y="693769"/>
                      <a:pt x="4639291" y="693769"/>
                    </a:cubicBezTo>
                    <a:close/>
                  </a:path>
                </a:pathLst>
              </a:custGeom>
              <a:solidFill>
                <a:srgbClr val="F0C600"/>
              </a:solidFill>
            </p:spPr>
          </p:sp>
        </p:grpSp>
        <p:sp>
          <p:nvSpPr>
            <p:cNvPr name="TextBox 10" id="10"/>
            <p:cNvSpPr txBox="true"/>
            <p:nvPr/>
          </p:nvSpPr>
          <p:spPr>
            <a:xfrm rot="0">
              <a:off x="0" y="158476"/>
              <a:ext cx="5684857" cy="539536"/>
            </a:xfrm>
            <a:prstGeom prst="rect">
              <a:avLst/>
            </a:prstGeom>
          </p:spPr>
          <p:txBody>
            <a:bodyPr anchor="t" rtlCol="false" tIns="0" lIns="0" bIns="0" rIns="0">
              <a:spAutoFit/>
            </a:bodyPr>
            <a:lstStyle/>
            <a:p>
              <a:pPr algn="ctr" rtl="true" marL="0" indent="0" lvl="1">
                <a:lnSpc>
                  <a:spcPts val="3079"/>
                </a:lnSpc>
              </a:pPr>
              <a:r>
                <a:rPr lang="ar-EG" b="true" sz="2799">
                  <a:solidFill>
                    <a:srgbClr val="FFFFFF"/>
                  </a:solidFill>
                  <a:latin typeface="Droid Arabic Naskh Bold"/>
                  <a:ea typeface="Droid Arabic Naskh Bold"/>
                  <a:cs typeface="Droid Arabic Naskh Bold"/>
                  <a:sym typeface="Droid Arabic Naskh Bold"/>
                  <a:rtl val="true"/>
                </a:rPr>
                <a:t>كاب كت</a:t>
              </a:r>
            </a:p>
          </p:txBody>
        </p:sp>
      </p:grpSp>
      <p:grpSp>
        <p:nvGrpSpPr>
          <p:cNvPr name="Group 11" id="11"/>
          <p:cNvGrpSpPr/>
          <p:nvPr/>
        </p:nvGrpSpPr>
        <p:grpSpPr>
          <a:xfrm rot="0">
            <a:off x="12711191" y="6552524"/>
            <a:ext cx="3736132" cy="620935"/>
            <a:chOff x="0" y="0"/>
            <a:chExt cx="4981509" cy="827914"/>
          </a:xfrm>
        </p:grpSpPr>
        <p:grpSp>
          <p:nvGrpSpPr>
            <p:cNvPr name="Group 12" id="12"/>
            <p:cNvGrpSpPr/>
            <p:nvPr/>
          </p:nvGrpSpPr>
          <p:grpSpPr>
            <a:xfrm rot="0">
              <a:off x="0" y="0"/>
              <a:ext cx="4981509" cy="827914"/>
              <a:chOff x="0" y="0"/>
              <a:chExt cx="4174365" cy="693768"/>
            </a:xfrm>
          </p:grpSpPr>
          <p:sp>
            <p:nvSpPr>
              <p:cNvPr name="Freeform 13" id="13"/>
              <p:cNvSpPr/>
              <p:nvPr/>
            </p:nvSpPr>
            <p:spPr>
              <a:xfrm flipH="false" flipV="false" rot="0">
                <a:off x="0" y="0"/>
                <a:ext cx="4174365" cy="693769"/>
              </a:xfrm>
              <a:custGeom>
                <a:avLst/>
                <a:gdLst/>
                <a:ahLst/>
                <a:cxnLst/>
                <a:rect r="r" b="b" t="t" l="l"/>
                <a:pathLst>
                  <a:path h="693769" w="4174365">
                    <a:moveTo>
                      <a:pt x="4049905" y="693768"/>
                    </a:moveTo>
                    <a:lnTo>
                      <a:pt x="124460" y="693768"/>
                    </a:lnTo>
                    <a:cubicBezTo>
                      <a:pt x="55880" y="693768"/>
                      <a:pt x="0" y="637889"/>
                      <a:pt x="0" y="569308"/>
                    </a:cubicBezTo>
                    <a:lnTo>
                      <a:pt x="0" y="124460"/>
                    </a:lnTo>
                    <a:cubicBezTo>
                      <a:pt x="0" y="55880"/>
                      <a:pt x="55880" y="0"/>
                      <a:pt x="124460" y="0"/>
                    </a:cubicBezTo>
                    <a:lnTo>
                      <a:pt x="4049905" y="0"/>
                    </a:lnTo>
                    <a:cubicBezTo>
                      <a:pt x="4118485" y="0"/>
                      <a:pt x="4174365" y="55880"/>
                      <a:pt x="4174365" y="124460"/>
                    </a:cubicBezTo>
                    <a:lnTo>
                      <a:pt x="4174365" y="569309"/>
                    </a:lnTo>
                    <a:cubicBezTo>
                      <a:pt x="4174365" y="637889"/>
                      <a:pt x="4118485" y="693769"/>
                      <a:pt x="4049905" y="693769"/>
                    </a:cubicBezTo>
                    <a:close/>
                  </a:path>
                </a:pathLst>
              </a:custGeom>
              <a:solidFill>
                <a:srgbClr val="F0C600"/>
              </a:solidFill>
            </p:spPr>
          </p:sp>
        </p:grpSp>
        <p:sp>
          <p:nvSpPr>
            <p:cNvPr name="TextBox 14" id="14"/>
            <p:cNvSpPr txBox="true"/>
            <p:nvPr/>
          </p:nvSpPr>
          <p:spPr>
            <a:xfrm rot="0">
              <a:off x="0" y="158476"/>
              <a:ext cx="4981509" cy="539536"/>
            </a:xfrm>
            <a:prstGeom prst="rect">
              <a:avLst/>
            </a:prstGeom>
          </p:spPr>
          <p:txBody>
            <a:bodyPr anchor="t" rtlCol="false" tIns="0" lIns="0" bIns="0" rIns="0">
              <a:spAutoFit/>
            </a:bodyPr>
            <a:lstStyle/>
            <a:p>
              <a:pPr algn="ctr" rtl="true" marL="0" indent="0" lvl="0">
                <a:lnSpc>
                  <a:spcPts val="3079"/>
                </a:lnSpc>
              </a:pPr>
              <a:r>
                <a:rPr lang="ar-EG" b="true" sz="2799">
                  <a:solidFill>
                    <a:srgbClr val="FFFFFF"/>
                  </a:solidFill>
                  <a:latin typeface="Droid Arabic Naskh Bold"/>
                  <a:ea typeface="Droid Arabic Naskh Bold"/>
                  <a:cs typeface="Droid Arabic Naskh Bold"/>
                  <a:sym typeface="Droid Arabic Naskh Bold"/>
                  <a:rtl val="true"/>
                </a:rPr>
                <a:t>كانفا (محرر الفيديو)</a:t>
              </a:r>
            </a:p>
          </p:txBody>
        </p:sp>
      </p:grpSp>
      <p:grpSp>
        <p:nvGrpSpPr>
          <p:cNvPr name="Group 15" id="15"/>
          <p:cNvGrpSpPr/>
          <p:nvPr/>
        </p:nvGrpSpPr>
        <p:grpSpPr>
          <a:xfrm rot="0">
            <a:off x="12711191" y="1589042"/>
            <a:ext cx="3736132" cy="620935"/>
            <a:chOff x="0" y="0"/>
            <a:chExt cx="4981509" cy="827914"/>
          </a:xfrm>
        </p:grpSpPr>
        <p:grpSp>
          <p:nvGrpSpPr>
            <p:cNvPr name="Group 16" id="16"/>
            <p:cNvGrpSpPr/>
            <p:nvPr/>
          </p:nvGrpSpPr>
          <p:grpSpPr>
            <a:xfrm rot="0">
              <a:off x="0" y="0"/>
              <a:ext cx="4981509" cy="827914"/>
              <a:chOff x="0" y="0"/>
              <a:chExt cx="4174365" cy="693768"/>
            </a:xfrm>
          </p:grpSpPr>
          <p:sp>
            <p:nvSpPr>
              <p:cNvPr name="Freeform 17" id="17"/>
              <p:cNvSpPr/>
              <p:nvPr/>
            </p:nvSpPr>
            <p:spPr>
              <a:xfrm flipH="false" flipV="false" rot="0">
                <a:off x="0" y="0"/>
                <a:ext cx="4174365" cy="693769"/>
              </a:xfrm>
              <a:custGeom>
                <a:avLst/>
                <a:gdLst/>
                <a:ahLst/>
                <a:cxnLst/>
                <a:rect r="r" b="b" t="t" l="l"/>
                <a:pathLst>
                  <a:path h="693769" w="4174365">
                    <a:moveTo>
                      <a:pt x="4049905" y="693768"/>
                    </a:moveTo>
                    <a:lnTo>
                      <a:pt x="124460" y="693768"/>
                    </a:lnTo>
                    <a:cubicBezTo>
                      <a:pt x="55880" y="693768"/>
                      <a:pt x="0" y="637889"/>
                      <a:pt x="0" y="569308"/>
                    </a:cubicBezTo>
                    <a:lnTo>
                      <a:pt x="0" y="124460"/>
                    </a:lnTo>
                    <a:cubicBezTo>
                      <a:pt x="0" y="55880"/>
                      <a:pt x="55880" y="0"/>
                      <a:pt x="124460" y="0"/>
                    </a:cubicBezTo>
                    <a:lnTo>
                      <a:pt x="4049905" y="0"/>
                    </a:lnTo>
                    <a:cubicBezTo>
                      <a:pt x="4118485" y="0"/>
                      <a:pt x="4174365" y="55880"/>
                      <a:pt x="4174365" y="124460"/>
                    </a:cubicBezTo>
                    <a:lnTo>
                      <a:pt x="4174365" y="569309"/>
                    </a:lnTo>
                    <a:cubicBezTo>
                      <a:pt x="4174365" y="637889"/>
                      <a:pt x="4118485" y="693769"/>
                      <a:pt x="4049905" y="693769"/>
                    </a:cubicBezTo>
                    <a:close/>
                  </a:path>
                </a:pathLst>
              </a:custGeom>
              <a:solidFill>
                <a:srgbClr val="287D7D"/>
              </a:solidFill>
            </p:spPr>
          </p:sp>
        </p:grpSp>
        <p:sp>
          <p:nvSpPr>
            <p:cNvPr name="TextBox 18" id="18"/>
            <p:cNvSpPr txBox="true"/>
            <p:nvPr/>
          </p:nvSpPr>
          <p:spPr>
            <a:xfrm rot="0">
              <a:off x="0" y="158476"/>
              <a:ext cx="4981509" cy="539536"/>
            </a:xfrm>
            <a:prstGeom prst="rect">
              <a:avLst/>
            </a:prstGeom>
          </p:spPr>
          <p:txBody>
            <a:bodyPr anchor="t" rtlCol="false" tIns="0" lIns="0" bIns="0" rIns="0">
              <a:spAutoFit/>
            </a:bodyPr>
            <a:lstStyle/>
            <a:p>
              <a:pPr algn="ctr" rtl="true" marL="0" indent="0" lvl="1">
                <a:lnSpc>
                  <a:spcPts val="3079"/>
                </a:lnSpc>
              </a:pPr>
              <a:r>
                <a:rPr lang="ar-EG" b="true" sz="2799">
                  <a:solidFill>
                    <a:srgbClr val="FFFFFF"/>
                  </a:solidFill>
                  <a:latin typeface="Droid Arabic Naskh Bold"/>
                  <a:ea typeface="Droid Arabic Naskh Bold"/>
                  <a:cs typeface="Droid Arabic Naskh Bold"/>
                  <a:sym typeface="Droid Arabic Naskh Bold"/>
                  <a:rtl val="true"/>
                </a:rPr>
                <a:t>إن شوت</a:t>
              </a:r>
            </a:p>
          </p:txBody>
        </p:sp>
      </p:grpSp>
      <p:grpSp>
        <p:nvGrpSpPr>
          <p:cNvPr name="Group 19" id="19"/>
          <p:cNvGrpSpPr/>
          <p:nvPr/>
        </p:nvGrpSpPr>
        <p:grpSpPr>
          <a:xfrm rot="0">
            <a:off x="6762259" y="6161999"/>
            <a:ext cx="4263643" cy="1011460"/>
            <a:chOff x="0" y="0"/>
            <a:chExt cx="5684857" cy="1348614"/>
          </a:xfrm>
        </p:grpSpPr>
        <p:grpSp>
          <p:nvGrpSpPr>
            <p:cNvPr name="Group 20" id="20"/>
            <p:cNvGrpSpPr/>
            <p:nvPr/>
          </p:nvGrpSpPr>
          <p:grpSpPr>
            <a:xfrm rot="0">
              <a:off x="0" y="0"/>
              <a:ext cx="5684857" cy="1348614"/>
              <a:chOff x="0" y="0"/>
              <a:chExt cx="4763751" cy="1130100"/>
            </a:xfrm>
          </p:grpSpPr>
          <p:sp>
            <p:nvSpPr>
              <p:cNvPr name="Freeform 21" id="21"/>
              <p:cNvSpPr/>
              <p:nvPr/>
            </p:nvSpPr>
            <p:spPr>
              <a:xfrm flipH="false" flipV="false" rot="0">
                <a:off x="0" y="0"/>
                <a:ext cx="4763751" cy="1130101"/>
              </a:xfrm>
              <a:custGeom>
                <a:avLst/>
                <a:gdLst/>
                <a:ahLst/>
                <a:cxnLst/>
                <a:rect r="r" b="b" t="t" l="l"/>
                <a:pathLst>
                  <a:path h="1130101" w="4763751">
                    <a:moveTo>
                      <a:pt x="4639291" y="1130100"/>
                    </a:moveTo>
                    <a:lnTo>
                      <a:pt x="124460" y="1130100"/>
                    </a:lnTo>
                    <a:cubicBezTo>
                      <a:pt x="55880" y="1130100"/>
                      <a:pt x="0" y="1074220"/>
                      <a:pt x="0" y="1005640"/>
                    </a:cubicBezTo>
                    <a:lnTo>
                      <a:pt x="0" y="124460"/>
                    </a:lnTo>
                    <a:cubicBezTo>
                      <a:pt x="0" y="55880"/>
                      <a:pt x="55880" y="0"/>
                      <a:pt x="124460" y="0"/>
                    </a:cubicBezTo>
                    <a:lnTo>
                      <a:pt x="4639291" y="0"/>
                    </a:lnTo>
                    <a:cubicBezTo>
                      <a:pt x="4707871" y="0"/>
                      <a:pt x="4763751" y="55880"/>
                      <a:pt x="4763751" y="124460"/>
                    </a:cubicBezTo>
                    <a:lnTo>
                      <a:pt x="4763751" y="1005641"/>
                    </a:lnTo>
                    <a:cubicBezTo>
                      <a:pt x="4763751" y="1074220"/>
                      <a:pt x="4707871" y="1130101"/>
                      <a:pt x="4639291" y="1130101"/>
                    </a:cubicBezTo>
                    <a:close/>
                  </a:path>
                </a:pathLst>
              </a:custGeom>
              <a:solidFill>
                <a:srgbClr val="287D7D"/>
              </a:solidFill>
            </p:spPr>
          </p:sp>
        </p:grpSp>
        <p:sp>
          <p:nvSpPr>
            <p:cNvPr name="TextBox 22" id="22"/>
            <p:cNvSpPr txBox="true"/>
            <p:nvPr/>
          </p:nvSpPr>
          <p:spPr>
            <a:xfrm rot="0">
              <a:off x="0" y="158476"/>
              <a:ext cx="5684857" cy="1060236"/>
            </a:xfrm>
            <a:prstGeom prst="rect">
              <a:avLst/>
            </a:prstGeom>
          </p:spPr>
          <p:txBody>
            <a:bodyPr anchor="t" rtlCol="false" tIns="0" lIns="0" bIns="0" rIns="0">
              <a:spAutoFit/>
            </a:bodyPr>
            <a:lstStyle/>
            <a:p>
              <a:pPr algn="ctr" rtl="true" marL="0" indent="0" lvl="1">
                <a:lnSpc>
                  <a:spcPts val="3079"/>
                </a:lnSpc>
                <a:spcBef>
                  <a:spcPct val="0"/>
                </a:spcBef>
              </a:pPr>
              <a:r>
                <a:rPr lang="ar-EG" b="true" sz="2799" strike="noStrike" u="none">
                  <a:solidFill>
                    <a:srgbClr val="FFFFFF"/>
                  </a:solidFill>
                  <a:latin typeface="Droid Arabic Naskh Bold"/>
                  <a:ea typeface="Droid Arabic Naskh Bold"/>
                  <a:cs typeface="Droid Arabic Naskh Bold"/>
                  <a:sym typeface="Droid Arabic Naskh Bold"/>
                  <a:rtl val="true"/>
                </a:rPr>
                <a:t>محرر الفيديو المدمج في </a:t>
              </a:r>
              <a:r>
                <a:rPr lang="en-US" b="true" sz="2799" strike="noStrike" u="none">
                  <a:solidFill>
                    <a:srgbClr val="FFFFFF"/>
                  </a:solidFill>
                  <a:latin typeface="Droid Arabic Naskh Bold"/>
                  <a:ea typeface="Droid Arabic Naskh Bold"/>
                  <a:cs typeface="Droid Arabic Naskh Bold"/>
                  <a:sym typeface="Droid Arabic Naskh Bold"/>
                </a:rPr>
                <a:t>INSTAGRAM</a:t>
              </a:r>
            </a:p>
          </p:txBody>
        </p:sp>
      </p:grpSp>
      <p:sp>
        <p:nvSpPr>
          <p:cNvPr name="TextBox 23" id="23"/>
          <p:cNvSpPr txBox="true"/>
          <p:nvPr/>
        </p:nvSpPr>
        <p:spPr>
          <a:xfrm rot="0">
            <a:off x="6762259" y="7456816"/>
            <a:ext cx="5056399" cy="1934845"/>
          </a:xfrm>
          <a:prstGeom prst="rect">
            <a:avLst/>
          </a:prstGeom>
        </p:spPr>
        <p:txBody>
          <a:bodyPr anchor="t" rtlCol="false" tIns="0" lIns="0" bIns="0" rIns="0">
            <a:spAutoFit/>
          </a:bodyPr>
          <a:lstStyle/>
          <a:p>
            <a:pPr algn="r" rtl="true" marL="0" indent="0" lvl="0">
              <a:lnSpc>
                <a:spcPts val="3080"/>
              </a:lnSpc>
            </a:pPr>
            <a:r>
              <a:rPr lang="ar-EG" sz="2200">
                <a:solidFill>
                  <a:srgbClr val="000000"/>
                </a:solidFill>
                <a:latin typeface="Droid Arabic Naskh"/>
                <a:ea typeface="Droid Arabic Naskh"/>
                <a:cs typeface="Droid Arabic Naskh"/>
                <a:sym typeface="Droid Arabic Naskh"/>
                <a:rtl val="true"/>
              </a:rPr>
              <a:t>يحتوي إنستغرام على مُحرّر فيديو مُدمج للمنشورات والقصص ومقاطع الفيديو القصيرة. إنه بسيط ولكنه مُحسّن للمنصة، مما يُسهّل إنشاء محتوى جذاب دون مغادرة التطبيق.</a:t>
            </a:r>
          </a:p>
        </p:txBody>
      </p:sp>
      <p:grpSp>
        <p:nvGrpSpPr>
          <p:cNvPr name="Group 24" id="24"/>
          <p:cNvGrpSpPr/>
          <p:nvPr/>
        </p:nvGrpSpPr>
        <p:grpSpPr>
          <a:xfrm rot="0">
            <a:off x="6615800" y="933844"/>
            <a:ext cx="4263643" cy="620935"/>
            <a:chOff x="0" y="0"/>
            <a:chExt cx="5684857" cy="827914"/>
          </a:xfrm>
        </p:grpSpPr>
        <p:grpSp>
          <p:nvGrpSpPr>
            <p:cNvPr name="Group 25" id="25"/>
            <p:cNvGrpSpPr/>
            <p:nvPr/>
          </p:nvGrpSpPr>
          <p:grpSpPr>
            <a:xfrm rot="0">
              <a:off x="0" y="0"/>
              <a:ext cx="5684857" cy="827914"/>
              <a:chOff x="0" y="0"/>
              <a:chExt cx="4763751" cy="693768"/>
            </a:xfrm>
          </p:grpSpPr>
          <p:sp>
            <p:nvSpPr>
              <p:cNvPr name="Freeform 26" id="26"/>
              <p:cNvSpPr/>
              <p:nvPr/>
            </p:nvSpPr>
            <p:spPr>
              <a:xfrm flipH="false" flipV="false" rot="0">
                <a:off x="0" y="0"/>
                <a:ext cx="4763751" cy="693769"/>
              </a:xfrm>
              <a:custGeom>
                <a:avLst/>
                <a:gdLst/>
                <a:ahLst/>
                <a:cxnLst/>
                <a:rect r="r" b="b" t="t" l="l"/>
                <a:pathLst>
                  <a:path h="693769" w="4763751">
                    <a:moveTo>
                      <a:pt x="4639291" y="693768"/>
                    </a:moveTo>
                    <a:lnTo>
                      <a:pt x="124460" y="693768"/>
                    </a:lnTo>
                    <a:cubicBezTo>
                      <a:pt x="55880" y="693768"/>
                      <a:pt x="0" y="637889"/>
                      <a:pt x="0" y="569308"/>
                    </a:cubicBezTo>
                    <a:lnTo>
                      <a:pt x="0" y="124460"/>
                    </a:lnTo>
                    <a:cubicBezTo>
                      <a:pt x="0" y="55880"/>
                      <a:pt x="55880" y="0"/>
                      <a:pt x="124460" y="0"/>
                    </a:cubicBezTo>
                    <a:lnTo>
                      <a:pt x="4639291" y="0"/>
                    </a:lnTo>
                    <a:cubicBezTo>
                      <a:pt x="4707871" y="0"/>
                      <a:pt x="4763751" y="55880"/>
                      <a:pt x="4763751" y="124460"/>
                    </a:cubicBezTo>
                    <a:lnTo>
                      <a:pt x="4763751" y="569309"/>
                    </a:lnTo>
                    <a:cubicBezTo>
                      <a:pt x="4763751" y="637889"/>
                      <a:pt x="4707871" y="693769"/>
                      <a:pt x="4639291" y="693769"/>
                    </a:cubicBezTo>
                    <a:close/>
                  </a:path>
                </a:pathLst>
              </a:custGeom>
              <a:solidFill>
                <a:srgbClr val="F0C600"/>
              </a:solidFill>
            </p:spPr>
          </p:sp>
        </p:grpSp>
        <p:sp>
          <p:nvSpPr>
            <p:cNvPr name="TextBox 27" id="27"/>
            <p:cNvSpPr txBox="true"/>
            <p:nvPr/>
          </p:nvSpPr>
          <p:spPr>
            <a:xfrm rot="0">
              <a:off x="0" y="158476"/>
              <a:ext cx="5684857" cy="539536"/>
            </a:xfrm>
            <a:prstGeom prst="rect">
              <a:avLst/>
            </a:prstGeom>
          </p:spPr>
          <p:txBody>
            <a:bodyPr anchor="t" rtlCol="false" tIns="0" lIns="0" bIns="0" rIns="0">
              <a:spAutoFit/>
            </a:bodyPr>
            <a:lstStyle/>
            <a:p>
              <a:pPr algn="ctr">
                <a:lnSpc>
                  <a:spcPts val="3079"/>
                </a:lnSpc>
              </a:pPr>
              <a:r>
                <a:rPr lang="en-US" b="true" sz="2799">
                  <a:solidFill>
                    <a:srgbClr val="FFFFFF"/>
                  </a:solidFill>
                  <a:latin typeface="Canva Sans Bold"/>
                  <a:ea typeface="Canva Sans Bold"/>
                  <a:cs typeface="Canva Sans Bold"/>
                  <a:sym typeface="Canva Sans Bold"/>
                </a:rPr>
                <a:t>CAPCUT</a:t>
              </a:r>
            </a:p>
          </p:txBody>
        </p:sp>
      </p:grpSp>
      <p:grpSp>
        <p:nvGrpSpPr>
          <p:cNvPr name="Group 28" id="28"/>
          <p:cNvGrpSpPr/>
          <p:nvPr/>
        </p:nvGrpSpPr>
        <p:grpSpPr>
          <a:xfrm rot="0">
            <a:off x="12711191" y="5506801"/>
            <a:ext cx="3736132" cy="1011460"/>
            <a:chOff x="0" y="0"/>
            <a:chExt cx="4981509" cy="1348614"/>
          </a:xfrm>
        </p:grpSpPr>
        <p:grpSp>
          <p:nvGrpSpPr>
            <p:cNvPr name="Group 29" id="29"/>
            <p:cNvGrpSpPr/>
            <p:nvPr/>
          </p:nvGrpSpPr>
          <p:grpSpPr>
            <a:xfrm rot="0">
              <a:off x="0" y="0"/>
              <a:ext cx="4981509" cy="1348614"/>
              <a:chOff x="0" y="0"/>
              <a:chExt cx="4174365" cy="1130100"/>
            </a:xfrm>
          </p:grpSpPr>
          <p:sp>
            <p:nvSpPr>
              <p:cNvPr name="Freeform 30" id="30"/>
              <p:cNvSpPr/>
              <p:nvPr/>
            </p:nvSpPr>
            <p:spPr>
              <a:xfrm flipH="false" flipV="false" rot="0">
                <a:off x="0" y="0"/>
                <a:ext cx="4174365" cy="1130101"/>
              </a:xfrm>
              <a:custGeom>
                <a:avLst/>
                <a:gdLst/>
                <a:ahLst/>
                <a:cxnLst/>
                <a:rect r="r" b="b" t="t" l="l"/>
                <a:pathLst>
                  <a:path h="1130101" w="4174365">
                    <a:moveTo>
                      <a:pt x="4049905" y="1130100"/>
                    </a:moveTo>
                    <a:lnTo>
                      <a:pt x="124460" y="1130100"/>
                    </a:lnTo>
                    <a:cubicBezTo>
                      <a:pt x="55880" y="1130100"/>
                      <a:pt x="0" y="1074220"/>
                      <a:pt x="0" y="1005640"/>
                    </a:cubicBezTo>
                    <a:lnTo>
                      <a:pt x="0" y="124460"/>
                    </a:lnTo>
                    <a:cubicBezTo>
                      <a:pt x="0" y="55880"/>
                      <a:pt x="55880" y="0"/>
                      <a:pt x="124460" y="0"/>
                    </a:cubicBezTo>
                    <a:lnTo>
                      <a:pt x="4049905" y="0"/>
                    </a:lnTo>
                    <a:cubicBezTo>
                      <a:pt x="4118485" y="0"/>
                      <a:pt x="4174365" y="55880"/>
                      <a:pt x="4174365" y="124460"/>
                    </a:cubicBezTo>
                    <a:lnTo>
                      <a:pt x="4174365" y="1005641"/>
                    </a:lnTo>
                    <a:cubicBezTo>
                      <a:pt x="4174365" y="1074220"/>
                      <a:pt x="4118485" y="1130101"/>
                      <a:pt x="4049905" y="1130101"/>
                    </a:cubicBezTo>
                    <a:close/>
                  </a:path>
                </a:pathLst>
              </a:custGeom>
              <a:solidFill>
                <a:srgbClr val="F0C600"/>
              </a:solidFill>
            </p:spPr>
          </p:sp>
        </p:grpSp>
        <p:sp>
          <p:nvSpPr>
            <p:cNvPr name="TextBox 31" id="31"/>
            <p:cNvSpPr txBox="true"/>
            <p:nvPr/>
          </p:nvSpPr>
          <p:spPr>
            <a:xfrm rot="0">
              <a:off x="0" y="158476"/>
              <a:ext cx="4981509" cy="1060236"/>
            </a:xfrm>
            <a:prstGeom prst="rect">
              <a:avLst/>
            </a:prstGeom>
          </p:spPr>
          <p:txBody>
            <a:bodyPr anchor="t" rtlCol="false" tIns="0" lIns="0" bIns="0" rIns="0">
              <a:spAutoFit/>
            </a:bodyPr>
            <a:lstStyle/>
            <a:p>
              <a:pPr algn="ctr">
                <a:lnSpc>
                  <a:spcPts val="3079"/>
                </a:lnSpc>
              </a:pPr>
              <a:r>
                <a:rPr lang="en-US" b="true" sz="2799">
                  <a:solidFill>
                    <a:srgbClr val="FFFFFF"/>
                  </a:solidFill>
                  <a:latin typeface="Canva Sans Bold"/>
                  <a:ea typeface="Canva Sans Bold"/>
                  <a:cs typeface="Canva Sans Bold"/>
                  <a:sym typeface="Canva Sans Bold"/>
                </a:rPr>
                <a:t>CANVA (VIDEO </a:t>
              </a:r>
              <a:r>
                <a:rPr lang="en-US" b="true" sz="2799">
                  <a:solidFill>
                    <a:srgbClr val="FFFFFF"/>
                  </a:solidFill>
                  <a:latin typeface="Canva Sans Bold"/>
                  <a:ea typeface="Canva Sans Bold"/>
                  <a:cs typeface="Canva Sans Bold"/>
                  <a:sym typeface="Canva Sans Bold"/>
                </a:rPr>
                <a:t>EDITOR)</a:t>
              </a:r>
            </a:p>
          </p:txBody>
        </p:sp>
      </p:grpSp>
      <p:grpSp>
        <p:nvGrpSpPr>
          <p:cNvPr name="Group 32" id="32"/>
          <p:cNvGrpSpPr/>
          <p:nvPr/>
        </p:nvGrpSpPr>
        <p:grpSpPr>
          <a:xfrm rot="0">
            <a:off x="12711191" y="933844"/>
            <a:ext cx="3736132" cy="620935"/>
            <a:chOff x="0" y="0"/>
            <a:chExt cx="4981509" cy="827914"/>
          </a:xfrm>
        </p:grpSpPr>
        <p:grpSp>
          <p:nvGrpSpPr>
            <p:cNvPr name="Group 33" id="33"/>
            <p:cNvGrpSpPr/>
            <p:nvPr/>
          </p:nvGrpSpPr>
          <p:grpSpPr>
            <a:xfrm rot="0">
              <a:off x="0" y="0"/>
              <a:ext cx="4981509" cy="827914"/>
              <a:chOff x="0" y="0"/>
              <a:chExt cx="4174365" cy="693768"/>
            </a:xfrm>
          </p:grpSpPr>
          <p:sp>
            <p:nvSpPr>
              <p:cNvPr name="Freeform 34" id="34"/>
              <p:cNvSpPr/>
              <p:nvPr/>
            </p:nvSpPr>
            <p:spPr>
              <a:xfrm flipH="false" flipV="false" rot="0">
                <a:off x="0" y="0"/>
                <a:ext cx="4174365" cy="693769"/>
              </a:xfrm>
              <a:custGeom>
                <a:avLst/>
                <a:gdLst/>
                <a:ahLst/>
                <a:cxnLst/>
                <a:rect r="r" b="b" t="t" l="l"/>
                <a:pathLst>
                  <a:path h="693769" w="4174365">
                    <a:moveTo>
                      <a:pt x="4049905" y="693768"/>
                    </a:moveTo>
                    <a:lnTo>
                      <a:pt x="124460" y="693768"/>
                    </a:lnTo>
                    <a:cubicBezTo>
                      <a:pt x="55880" y="693768"/>
                      <a:pt x="0" y="637889"/>
                      <a:pt x="0" y="569308"/>
                    </a:cubicBezTo>
                    <a:lnTo>
                      <a:pt x="0" y="124460"/>
                    </a:lnTo>
                    <a:cubicBezTo>
                      <a:pt x="0" y="55880"/>
                      <a:pt x="55880" y="0"/>
                      <a:pt x="124460" y="0"/>
                    </a:cubicBezTo>
                    <a:lnTo>
                      <a:pt x="4049905" y="0"/>
                    </a:lnTo>
                    <a:cubicBezTo>
                      <a:pt x="4118485" y="0"/>
                      <a:pt x="4174365" y="55880"/>
                      <a:pt x="4174365" y="124460"/>
                    </a:cubicBezTo>
                    <a:lnTo>
                      <a:pt x="4174365" y="569309"/>
                    </a:lnTo>
                    <a:cubicBezTo>
                      <a:pt x="4174365" y="637889"/>
                      <a:pt x="4118485" y="693769"/>
                      <a:pt x="4049905" y="693769"/>
                    </a:cubicBezTo>
                    <a:close/>
                  </a:path>
                </a:pathLst>
              </a:custGeom>
              <a:solidFill>
                <a:srgbClr val="287D7D"/>
              </a:solidFill>
            </p:spPr>
          </p:sp>
        </p:grpSp>
        <p:sp>
          <p:nvSpPr>
            <p:cNvPr name="TextBox 35" id="35"/>
            <p:cNvSpPr txBox="true"/>
            <p:nvPr/>
          </p:nvSpPr>
          <p:spPr>
            <a:xfrm rot="0">
              <a:off x="0" y="158476"/>
              <a:ext cx="4981509" cy="539536"/>
            </a:xfrm>
            <a:prstGeom prst="rect">
              <a:avLst/>
            </a:prstGeom>
          </p:spPr>
          <p:txBody>
            <a:bodyPr anchor="t" rtlCol="false" tIns="0" lIns="0" bIns="0" rIns="0">
              <a:spAutoFit/>
            </a:bodyPr>
            <a:lstStyle/>
            <a:p>
              <a:pPr algn="ctr">
                <a:lnSpc>
                  <a:spcPts val="3079"/>
                </a:lnSpc>
              </a:pPr>
              <a:r>
                <a:rPr lang="en-US" b="true" sz="2799">
                  <a:solidFill>
                    <a:srgbClr val="FFFFFF"/>
                  </a:solidFill>
                  <a:latin typeface="Canva Sans Bold"/>
                  <a:ea typeface="Canva Sans Bold"/>
                  <a:cs typeface="Canva Sans Bold"/>
                  <a:sym typeface="Canva Sans Bold"/>
                </a:rPr>
                <a:t>INSHOT</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18272" y="8642478"/>
            <a:ext cx="1231644" cy="1231644"/>
          </a:xfrm>
          <a:custGeom>
            <a:avLst/>
            <a:gdLst/>
            <a:ahLst/>
            <a:cxnLst/>
            <a:rect r="r" b="b" t="t" l="l"/>
            <a:pathLst>
              <a:path h="1231644" w="1231644">
                <a:moveTo>
                  <a:pt x="0" y="0"/>
                </a:moveTo>
                <a:lnTo>
                  <a:pt x="1231645" y="0"/>
                </a:lnTo>
                <a:lnTo>
                  <a:pt x="1231645" y="1231644"/>
                </a:lnTo>
                <a:lnTo>
                  <a:pt x="0" y="1231644"/>
                </a:lnTo>
                <a:lnTo>
                  <a:pt x="0" y="0"/>
                </a:lnTo>
                <a:close/>
              </a:path>
            </a:pathLst>
          </a:custGeom>
          <a:blipFill>
            <a:blip r:embed="rId2"/>
            <a:stretch>
              <a:fillRect l="0" t="0" r="0" b="0"/>
            </a:stretch>
          </a:blipFill>
        </p:spPr>
      </p:sp>
      <p:grpSp>
        <p:nvGrpSpPr>
          <p:cNvPr name="Group 3" id="3"/>
          <p:cNvGrpSpPr/>
          <p:nvPr/>
        </p:nvGrpSpPr>
        <p:grpSpPr>
          <a:xfrm rot="0">
            <a:off x="7036824" y="1027521"/>
            <a:ext cx="3005981" cy="620935"/>
            <a:chOff x="0" y="0"/>
            <a:chExt cx="4007974" cy="827914"/>
          </a:xfrm>
        </p:grpSpPr>
        <p:grpSp>
          <p:nvGrpSpPr>
            <p:cNvPr name="Group 4" id="4"/>
            <p:cNvGrpSpPr/>
            <p:nvPr/>
          </p:nvGrpSpPr>
          <p:grpSpPr>
            <a:xfrm rot="0">
              <a:off x="0" y="0"/>
              <a:ext cx="4007974" cy="827914"/>
              <a:chOff x="0" y="0"/>
              <a:chExt cx="3358570" cy="693768"/>
            </a:xfrm>
          </p:grpSpPr>
          <p:sp>
            <p:nvSpPr>
              <p:cNvPr name="Freeform 5" id="5"/>
              <p:cNvSpPr/>
              <p:nvPr/>
            </p:nvSpPr>
            <p:spPr>
              <a:xfrm flipH="false" flipV="false" rot="0">
                <a:off x="0" y="0"/>
                <a:ext cx="3358570" cy="693769"/>
              </a:xfrm>
              <a:custGeom>
                <a:avLst/>
                <a:gdLst/>
                <a:ahLst/>
                <a:cxnLst/>
                <a:rect r="r" b="b" t="t" l="l"/>
                <a:pathLst>
                  <a:path h="693769" w="3358570">
                    <a:moveTo>
                      <a:pt x="3234110" y="693768"/>
                    </a:moveTo>
                    <a:lnTo>
                      <a:pt x="124460" y="693768"/>
                    </a:lnTo>
                    <a:cubicBezTo>
                      <a:pt x="55880" y="693768"/>
                      <a:pt x="0" y="637889"/>
                      <a:pt x="0" y="569308"/>
                    </a:cubicBezTo>
                    <a:lnTo>
                      <a:pt x="0" y="124460"/>
                    </a:lnTo>
                    <a:cubicBezTo>
                      <a:pt x="0" y="55880"/>
                      <a:pt x="55880" y="0"/>
                      <a:pt x="124460" y="0"/>
                    </a:cubicBezTo>
                    <a:lnTo>
                      <a:pt x="3234110" y="0"/>
                    </a:lnTo>
                    <a:cubicBezTo>
                      <a:pt x="3302690" y="0"/>
                      <a:pt x="3358570" y="55880"/>
                      <a:pt x="3358570" y="124460"/>
                    </a:cubicBezTo>
                    <a:lnTo>
                      <a:pt x="3358570" y="569309"/>
                    </a:lnTo>
                    <a:cubicBezTo>
                      <a:pt x="3358570" y="637889"/>
                      <a:pt x="3302690" y="693769"/>
                      <a:pt x="3234110" y="693769"/>
                    </a:cubicBezTo>
                    <a:close/>
                  </a:path>
                </a:pathLst>
              </a:custGeom>
              <a:solidFill>
                <a:srgbClr val="F0C600"/>
              </a:solidFill>
            </p:spPr>
          </p:sp>
        </p:grpSp>
        <p:sp>
          <p:nvSpPr>
            <p:cNvPr name="TextBox 6" id="6"/>
            <p:cNvSpPr txBox="true"/>
            <p:nvPr/>
          </p:nvSpPr>
          <p:spPr>
            <a:xfrm rot="0">
              <a:off x="0" y="158476"/>
              <a:ext cx="4007974" cy="539536"/>
            </a:xfrm>
            <a:prstGeom prst="rect">
              <a:avLst/>
            </a:prstGeom>
          </p:spPr>
          <p:txBody>
            <a:bodyPr anchor="t" rtlCol="false" tIns="0" lIns="0" bIns="0" rIns="0">
              <a:spAutoFit/>
            </a:bodyPr>
            <a:lstStyle/>
            <a:p>
              <a:pPr algn="ctr" rtl="true" marL="0" indent="0" lvl="1">
                <a:lnSpc>
                  <a:spcPts val="3079"/>
                </a:lnSpc>
              </a:pPr>
              <a:r>
                <a:rPr lang="ar-EG" b="true" sz="2799">
                  <a:solidFill>
                    <a:srgbClr val="FFFFFF"/>
                  </a:solidFill>
                  <a:latin typeface="Droid Arabic Naskh Bold"/>
                  <a:ea typeface="Droid Arabic Naskh Bold"/>
                  <a:cs typeface="Droid Arabic Naskh Bold"/>
                  <a:sym typeface="Droid Arabic Naskh Bold"/>
                  <a:rtl val="true"/>
                </a:rPr>
                <a:t>الميزات الرئيسية</a:t>
              </a:r>
            </a:p>
          </p:txBody>
        </p:sp>
      </p:grpSp>
      <p:grpSp>
        <p:nvGrpSpPr>
          <p:cNvPr name="Group 7" id="7"/>
          <p:cNvGrpSpPr/>
          <p:nvPr/>
        </p:nvGrpSpPr>
        <p:grpSpPr>
          <a:xfrm rot="0">
            <a:off x="6671749" y="7246073"/>
            <a:ext cx="3736132" cy="620935"/>
            <a:chOff x="0" y="0"/>
            <a:chExt cx="4981509" cy="827914"/>
          </a:xfrm>
        </p:grpSpPr>
        <p:grpSp>
          <p:nvGrpSpPr>
            <p:cNvPr name="Group 8" id="8"/>
            <p:cNvGrpSpPr/>
            <p:nvPr/>
          </p:nvGrpSpPr>
          <p:grpSpPr>
            <a:xfrm rot="0">
              <a:off x="0" y="0"/>
              <a:ext cx="4981509" cy="827914"/>
              <a:chOff x="0" y="0"/>
              <a:chExt cx="4174365" cy="693768"/>
            </a:xfrm>
          </p:grpSpPr>
          <p:sp>
            <p:nvSpPr>
              <p:cNvPr name="Freeform 9" id="9"/>
              <p:cNvSpPr/>
              <p:nvPr/>
            </p:nvSpPr>
            <p:spPr>
              <a:xfrm flipH="false" flipV="false" rot="0">
                <a:off x="0" y="0"/>
                <a:ext cx="4174365" cy="693769"/>
              </a:xfrm>
              <a:custGeom>
                <a:avLst/>
                <a:gdLst/>
                <a:ahLst/>
                <a:cxnLst/>
                <a:rect r="r" b="b" t="t" l="l"/>
                <a:pathLst>
                  <a:path h="693769" w="4174365">
                    <a:moveTo>
                      <a:pt x="4049905" y="693768"/>
                    </a:moveTo>
                    <a:lnTo>
                      <a:pt x="124460" y="693768"/>
                    </a:lnTo>
                    <a:cubicBezTo>
                      <a:pt x="55880" y="693768"/>
                      <a:pt x="0" y="637889"/>
                      <a:pt x="0" y="569308"/>
                    </a:cubicBezTo>
                    <a:lnTo>
                      <a:pt x="0" y="124460"/>
                    </a:lnTo>
                    <a:cubicBezTo>
                      <a:pt x="0" y="55880"/>
                      <a:pt x="55880" y="0"/>
                      <a:pt x="124460" y="0"/>
                    </a:cubicBezTo>
                    <a:lnTo>
                      <a:pt x="4049905" y="0"/>
                    </a:lnTo>
                    <a:cubicBezTo>
                      <a:pt x="4118485" y="0"/>
                      <a:pt x="4174365" y="55880"/>
                      <a:pt x="4174365" y="124460"/>
                    </a:cubicBezTo>
                    <a:lnTo>
                      <a:pt x="4174365" y="569309"/>
                    </a:lnTo>
                    <a:cubicBezTo>
                      <a:pt x="4174365" y="637889"/>
                      <a:pt x="4118485" y="693769"/>
                      <a:pt x="4049905" y="693769"/>
                    </a:cubicBezTo>
                    <a:close/>
                  </a:path>
                </a:pathLst>
              </a:custGeom>
              <a:solidFill>
                <a:srgbClr val="287D7D"/>
              </a:solidFill>
            </p:spPr>
          </p:sp>
        </p:grpSp>
        <p:sp>
          <p:nvSpPr>
            <p:cNvPr name="TextBox 10" id="10"/>
            <p:cNvSpPr txBox="true"/>
            <p:nvPr/>
          </p:nvSpPr>
          <p:spPr>
            <a:xfrm rot="0">
              <a:off x="0" y="158476"/>
              <a:ext cx="4981509" cy="539536"/>
            </a:xfrm>
            <a:prstGeom prst="rect">
              <a:avLst/>
            </a:prstGeom>
          </p:spPr>
          <p:txBody>
            <a:bodyPr anchor="t" rtlCol="false" tIns="0" lIns="0" bIns="0" rIns="0">
              <a:spAutoFit/>
            </a:bodyPr>
            <a:lstStyle/>
            <a:p>
              <a:pPr algn="ctr" rtl="true" marL="0" indent="0" lvl="1">
                <a:lnSpc>
                  <a:spcPts val="3079"/>
                </a:lnSpc>
              </a:pPr>
              <a:r>
                <a:rPr lang="ar-EG" b="true" sz="2799">
                  <a:solidFill>
                    <a:srgbClr val="FFFFFF"/>
                  </a:solidFill>
                  <a:latin typeface="Droid Arabic Naskh Bold"/>
                  <a:ea typeface="Droid Arabic Naskh Bold"/>
                  <a:cs typeface="Droid Arabic Naskh Bold"/>
                  <a:sym typeface="Droid Arabic Naskh Bold"/>
                  <a:rtl val="true"/>
                </a:rPr>
                <a:t>لماذا هو رائع للمبتدئين</a:t>
              </a:r>
            </a:p>
          </p:txBody>
        </p:sp>
      </p:grpSp>
      <p:sp>
        <p:nvSpPr>
          <p:cNvPr name="Freeform 11" id="11"/>
          <p:cNvSpPr/>
          <p:nvPr/>
        </p:nvSpPr>
        <p:spPr>
          <a:xfrm flipH="false" flipV="false" rot="0">
            <a:off x="1703813" y="3411170"/>
            <a:ext cx="2371843" cy="1808530"/>
          </a:xfrm>
          <a:custGeom>
            <a:avLst/>
            <a:gdLst/>
            <a:ahLst/>
            <a:cxnLst/>
            <a:rect r="r" b="b" t="t" l="l"/>
            <a:pathLst>
              <a:path h="1808530" w="2371843">
                <a:moveTo>
                  <a:pt x="0" y="0"/>
                </a:moveTo>
                <a:lnTo>
                  <a:pt x="2371842" y="0"/>
                </a:lnTo>
                <a:lnTo>
                  <a:pt x="2371842" y="1808530"/>
                </a:lnTo>
                <a:lnTo>
                  <a:pt x="0" y="18085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13406193" y="232755"/>
            <a:ext cx="4563961" cy="9641367"/>
          </a:xfrm>
          <a:custGeom>
            <a:avLst/>
            <a:gdLst/>
            <a:ahLst/>
            <a:cxnLst/>
            <a:rect r="r" b="b" t="t" l="l"/>
            <a:pathLst>
              <a:path h="9641367" w="4563961">
                <a:moveTo>
                  <a:pt x="0" y="0"/>
                </a:moveTo>
                <a:lnTo>
                  <a:pt x="4563961" y="0"/>
                </a:lnTo>
                <a:lnTo>
                  <a:pt x="4563961" y="9641367"/>
                </a:lnTo>
                <a:lnTo>
                  <a:pt x="0" y="9641367"/>
                </a:lnTo>
                <a:lnTo>
                  <a:pt x="0" y="0"/>
                </a:lnTo>
                <a:close/>
              </a:path>
            </a:pathLst>
          </a:custGeom>
          <a:blipFill>
            <a:blip r:embed="rId5"/>
            <a:stretch>
              <a:fillRect l="0" t="0" r="0" b="0"/>
            </a:stretch>
          </a:blipFill>
        </p:spPr>
      </p:sp>
      <p:sp>
        <p:nvSpPr>
          <p:cNvPr name="TextBox 13" id="13"/>
          <p:cNvSpPr txBox="true"/>
          <p:nvPr/>
        </p:nvSpPr>
        <p:spPr>
          <a:xfrm rot="0">
            <a:off x="5752688" y="2134232"/>
            <a:ext cx="5858203" cy="4579620"/>
          </a:xfrm>
          <a:prstGeom prst="rect">
            <a:avLst/>
          </a:prstGeom>
        </p:spPr>
        <p:txBody>
          <a:bodyPr anchor="t" rtlCol="false" tIns="0" lIns="0" bIns="0" rIns="0">
            <a:spAutoFit/>
          </a:bodyPr>
          <a:lstStyle/>
          <a:p>
            <a:pPr algn="r" rtl="true" marL="0" indent="0" lvl="0">
              <a:lnSpc>
                <a:spcPts val="3360"/>
              </a:lnSpc>
            </a:pPr>
            <a:r>
              <a:rPr lang="ar-EG" b="true" sz="2100">
                <a:solidFill>
                  <a:srgbClr val="3B3838"/>
                </a:solidFill>
                <a:latin typeface="Droid Arabic Naskh Bold"/>
                <a:ea typeface="Droid Arabic Naskh Bold"/>
                <a:cs typeface="Droid Arabic Naskh Bold"/>
                <a:sym typeface="Droid Arabic Naskh Bold"/>
                <a:rtl val="true"/>
              </a:rPr>
              <a:t>تحرير متعدد المسارات: طبقات الفيديو والصوت والملصقات والنص.</a:t>
            </a:r>
          </a:p>
          <a:p>
            <a:pPr algn="r" rtl="true" marL="0" indent="0" lvl="0">
              <a:lnSpc>
                <a:spcPts val="3360"/>
              </a:lnSpc>
            </a:pPr>
            <a:r>
              <a:rPr lang="ar-EG" b="true" sz="2100">
                <a:solidFill>
                  <a:srgbClr val="3B3838"/>
                </a:solidFill>
                <a:latin typeface="Droid Arabic Naskh Bold"/>
                <a:ea typeface="Droid Arabic Naskh Bold"/>
                <a:cs typeface="Droid Arabic Naskh Bold"/>
                <a:sym typeface="Droid Arabic Naskh Bold"/>
                <a:rtl val="true"/>
              </a:rPr>
              <a:t>الانتقالات والتأثيرات: انتقالات سلسة، ومرشحات، وتأثيرات سينمائية.</a:t>
            </a:r>
          </a:p>
          <a:p>
            <a:pPr algn="r" rtl="true" marL="0" indent="0" lvl="0">
              <a:lnSpc>
                <a:spcPts val="3360"/>
              </a:lnSpc>
            </a:pPr>
            <a:r>
              <a:rPr lang="ar-EG" b="true" sz="2100">
                <a:solidFill>
                  <a:srgbClr val="3B3838"/>
                </a:solidFill>
                <a:latin typeface="Droid Arabic Naskh Bold"/>
                <a:ea typeface="Droid Arabic Naskh Bold"/>
                <a:cs typeface="Droid Arabic Naskh Bold"/>
                <a:sym typeface="Droid Arabic Naskh Bold"/>
                <a:rtl val="true"/>
              </a:rPr>
              <a:t>النص والعناوين الفرعية: أضف ترجمات مع خطوط ورسوم متحركة قابلة للتخصيص.</a:t>
            </a:r>
          </a:p>
          <a:p>
            <a:pPr algn="r" rtl="true" marL="453390" indent="-226695" lvl="1">
              <a:lnSpc>
                <a:spcPts val="3360"/>
              </a:lnSpc>
              <a:buFont typeface="Arial"/>
              <a:buChar char="•"/>
            </a:pPr>
            <a:r>
              <a:rPr lang="ar-EG" b="true" sz="2100">
                <a:solidFill>
                  <a:srgbClr val="3B3838"/>
                </a:solidFill>
                <a:latin typeface="Droid Arabic Naskh Bold"/>
                <a:ea typeface="Droid Arabic Naskh Bold"/>
                <a:cs typeface="Droid Arabic Naskh Bold"/>
                <a:sym typeface="Droid Arabic Naskh Bold"/>
                <a:rtl val="true"/>
              </a:rPr>
              <a:t>الموسيقى والأصوات: موسيقى ومؤثرات صوتية مدمجة خالية من حقوق الملكية.</a:t>
            </a:r>
          </a:p>
          <a:p>
            <a:pPr algn="r" rtl="true" marL="453390" indent="-226695" lvl="1">
              <a:lnSpc>
                <a:spcPts val="3360"/>
              </a:lnSpc>
              <a:buFont typeface="Arial"/>
              <a:buChar char="•"/>
            </a:pPr>
            <a:r>
              <a:rPr lang="ar-EG" b="true" sz="2100">
                <a:solidFill>
                  <a:srgbClr val="3B3838"/>
                </a:solidFill>
                <a:latin typeface="Droid Arabic Naskh Bold"/>
                <a:ea typeface="Droid Arabic Naskh Bold"/>
                <a:cs typeface="Droid Arabic Naskh Bold"/>
                <a:sym typeface="Droid Arabic Naskh Bold"/>
                <a:rtl val="true"/>
              </a:rPr>
              <a:t>خيارات التصدير: تصدير سهل ومُحسَّن لتطبيقات </a:t>
            </a:r>
            <a:r>
              <a:rPr lang="en-US" b="true" sz="2100">
                <a:solidFill>
                  <a:srgbClr val="3B3838"/>
                </a:solidFill>
                <a:latin typeface="Droid Arabic Naskh Bold"/>
                <a:ea typeface="Droid Arabic Naskh Bold"/>
                <a:cs typeface="Droid Arabic Naskh Bold"/>
                <a:sym typeface="Droid Arabic Naskh Bold"/>
              </a:rPr>
              <a:t>TikTok</a:t>
            </a:r>
            <a:r>
              <a:rPr lang="ar-EG" b="true" sz="2100">
                <a:solidFill>
                  <a:srgbClr val="3B3838"/>
                </a:solidFill>
                <a:latin typeface="Droid Arabic Naskh Bold"/>
                <a:ea typeface="Droid Arabic Naskh Bold"/>
                <a:cs typeface="Droid Arabic Naskh Bold"/>
                <a:sym typeface="Droid Arabic Naskh Bold"/>
                <a:rtl val="true"/>
              </a:rPr>
              <a:t> و</a:t>
            </a:r>
            <a:r>
              <a:rPr lang="en-US" b="true" sz="2100">
                <a:solidFill>
                  <a:srgbClr val="3B3838"/>
                </a:solidFill>
                <a:latin typeface="Droid Arabic Naskh Bold"/>
                <a:ea typeface="Droid Arabic Naskh Bold"/>
                <a:cs typeface="Droid Arabic Naskh Bold"/>
                <a:sym typeface="Droid Arabic Naskh Bold"/>
              </a:rPr>
              <a:t>Instagram</a:t>
            </a:r>
            <a:r>
              <a:rPr lang="ar-EG" b="true" sz="2100">
                <a:solidFill>
                  <a:srgbClr val="3B3838"/>
                </a:solidFill>
                <a:latin typeface="Droid Arabic Naskh Bold"/>
                <a:ea typeface="Droid Arabic Naskh Bold"/>
                <a:cs typeface="Droid Arabic Naskh Bold"/>
                <a:sym typeface="Droid Arabic Naskh Bold"/>
                <a:rtl val="true"/>
              </a:rPr>
              <a:t> وغيرها من المنصات.</a:t>
            </a:r>
          </a:p>
        </p:txBody>
      </p:sp>
      <p:sp>
        <p:nvSpPr>
          <p:cNvPr name="TextBox 14" id="14"/>
          <p:cNvSpPr txBox="true"/>
          <p:nvPr/>
        </p:nvSpPr>
        <p:spPr>
          <a:xfrm rot="0">
            <a:off x="4672388" y="8100530"/>
            <a:ext cx="8260660" cy="1645920"/>
          </a:xfrm>
          <a:prstGeom prst="rect">
            <a:avLst/>
          </a:prstGeom>
        </p:spPr>
        <p:txBody>
          <a:bodyPr anchor="t" rtlCol="false" tIns="0" lIns="0" bIns="0" rIns="0">
            <a:spAutoFit/>
          </a:bodyPr>
          <a:lstStyle/>
          <a:p>
            <a:pPr algn="r" rtl="true" marL="453390" indent="-226695" lvl="1">
              <a:lnSpc>
                <a:spcPts val="3360"/>
              </a:lnSpc>
              <a:buFont typeface="Arial"/>
              <a:buChar char="•"/>
            </a:pPr>
            <a:r>
              <a:rPr lang="ar-EG" sz="2100">
                <a:solidFill>
                  <a:srgbClr val="3B3838"/>
                </a:solidFill>
                <a:latin typeface="Droid Arabic Naskh"/>
                <a:ea typeface="Droid Arabic Naskh"/>
                <a:cs typeface="Droid Arabic Naskh"/>
                <a:sym typeface="Droid Arabic Naskh"/>
                <a:rtl val="true"/>
              </a:rPr>
              <a:t>يجعل نمط السحب والإفلات البسيط للجدول الزمني عملية التحرير متاحة للمستخدمين لأول مرة، في حين أن الميزات المتقدمة (مثل الإطارات الرئيسية والتحكم في السرعة) تجعله قويًا بما يكفي للمبدعين الأكثر خبرة.</a:t>
            </a:r>
          </a:p>
        </p:txBody>
      </p:sp>
      <p:sp>
        <p:nvSpPr>
          <p:cNvPr name="TextBox 15" id="15"/>
          <p:cNvSpPr txBox="true"/>
          <p:nvPr/>
        </p:nvSpPr>
        <p:spPr>
          <a:xfrm rot="0">
            <a:off x="709042" y="1341597"/>
            <a:ext cx="4361384" cy="730377"/>
          </a:xfrm>
          <a:prstGeom prst="rect">
            <a:avLst/>
          </a:prstGeom>
        </p:spPr>
        <p:txBody>
          <a:bodyPr anchor="t" rtlCol="false" tIns="0" lIns="0" bIns="0" rIns="0">
            <a:spAutoFit/>
          </a:bodyPr>
          <a:lstStyle/>
          <a:p>
            <a:pPr algn="ctr" rtl="true" marL="0" indent="0" lvl="0">
              <a:lnSpc>
                <a:spcPts val="5544"/>
              </a:lnSpc>
              <a:spcBef>
                <a:spcPct val="0"/>
              </a:spcBef>
            </a:pPr>
            <a:r>
              <a:rPr lang="ar-EG" b="true" sz="5600">
                <a:solidFill>
                  <a:srgbClr val="7C0086"/>
                </a:solidFill>
                <a:latin typeface="Droid Arabic Naskh Bold"/>
                <a:ea typeface="Droid Arabic Naskh Bold"/>
                <a:cs typeface="Droid Arabic Naskh Bold"/>
                <a:sym typeface="Droid Arabic Naskh Bold"/>
                <a:rtl val="true"/>
              </a:rPr>
              <a:t>كاب كت</a:t>
            </a:r>
          </a:p>
        </p:txBody>
      </p:sp>
      <p:sp>
        <p:nvSpPr>
          <p:cNvPr name="TextBox 16" id="16"/>
          <p:cNvSpPr txBox="true"/>
          <p:nvPr/>
        </p:nvSpPr>
        <p:spPr>
          <a:xfrm rot="0">
            <a:off x="861442" y="2148143"/>
            <a:ext cx="4361384" cy="739902"/>
          </a:xfrm>
          <a:prstGeom prst="rect">
            <a:avLst/>
          </a:prstGeom>
        </p:spPr>
        <p:txBody>
          <a:bodyPr anchor="t" rtlCol="false" tIns="0" lIns="0" bIns="0" rIns="0">
            <a:spAutoFit/>
          </a:bodyPr>
          <a:lstStyle/>
          <a:p>
            <a:pPr algn="ctr" marL="0" indent="0" lvl="0">
              <a:lnSpc>
                <a:spcPts val="5544"/>
              </a:lnSpc>
              <a:spcBef>
                <a:spcPct val="0"/>
              </a:spcBef>
            </a:pPr>
            <a:r>
              <a:rPr lang="en-US" b="true" sz="5600">
                <a:solidFill>
                  <a:srgbClr val="7C0086"/>
                </a:solidFill>
                <a:latin typeface="Canva Sans Bold"/>
                <a:ea typeface="Canva Sans Bold"/>
                <a:cs typeface="Canva Sans Bold"/>
                <a:sym typeface="Canva Sans Bold"/>
              </a:rPr>
              <a:t>CA</a:t>
            </a:r>
            <a:r>
              <a:rPr lang="en-US" b="true" sz="5600">
                <a:solidFill>
                  <a:srgbClr val="7C0086"/>
                </a:solidFill>
                <a:latin typeface="Canva Sans Bold"/>
                <a:ea typeface="Canva Sans Bold"/>
                <a:cs typeface="Canva Sans Bold"/>
                <a:sym typeface="Canva Sans Bold"/>
              </a:rPr>
              <a:t>PCUT</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7F7F7"/>
        </a:solidFill>
      </p:bgPr>
    </p:bg>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grpSp>
        <p:nvGrpSpPr>
          <p:cNvPr name="Group 3" id="3"/>
          <p:cNvGrpSpPr/>
          <p:nvPr/>
        </p:nvGrpSpPr>
        <p:grpSpPr>
          <a:xfrm rot="0">
            <a:off x="1814859" y="4600885"/>
            <a:ext cx="512788" cy="442862"/>
            <a:chOff x="0" y="0"/>
            <a:chExt cx="812800" cy="701964"/>
          </a:xfrm>
        </p:grpSpPr>
        <p:sp>
          <p:nvSpPr>
            <p:cNvPr name="Freeform 4" id="4"/>
            <p:cNvSpPr/>
            <p:nvPr/>
          </p:nvSpPr>
          <p:spPr>
            <a:xfrm flipH="false" flipV="false" rot="0">
              <a:off x="0" y="0"/>
              <a:ext cx="812800" cy="701964"/>
            </a:xfrm>
            <a:custGeom>
              <a:avLst/>
              <a:gdLst/>
              <a:ahLst/>
              <a:cxnLst/>
              <a:rect r="r" b="b" t="t" l="l"/>
              <a:pathLst>
                <a:path h="701964" w="812800">
                  <a:moveTo>
                    <a:pt x="812800" y="350982"/>
                  </a:moveTo>
                  <a:lnTo>
                    <a:pt x="406400" y="0"/>
                  </a:lnTo>
                  <a:lnTo>
                    <a:pt x="406400" y="203200"/>
                  </a:lnTo>
                  <a:lnTo>
                    <a:pt x="0" y="203200"/>
                  </a:lnTo>
                  <a:lnTo>
                    <a:pt x="0" y="498764"/>
                  </a:lnTo>
                  <a:lnTo>
                    <a:pt x="406400" y="498764"/>
                  </a:lnTo>
                  <a:lnTo>
                    <a:pt x="406400" y="701964"/>
                  </a:lnTo>
                  <a:lnTo>
                    <a:pt x="812800" y="350982"/>
                  </a:lnTo>
                  <a:close/>
                </a:path>
              </a:pathLst>
            </a:custGeom>
            <a:solidFill>
              <a:srgbClr val="F7F7F7"/>
            </a:solidFill>
          </p:spPr>
        </p:sp>
        <p:sp>
          <p:nvSpPr>
            <p:cNvPr name="TextBox 5" id="5"/>
            <p:cNvSpPr txBox="true"/>
            <p:nvPr/>
          </p:nvSpPr>
          <p:spPr>
            <a:xfrm>
              <a:off x="0" y="203200"/>
              <a:ext cx="711200" cy="295564"/>
            </a:xfrm>
            <a:prstGeom prst="rect">
              <a:avLst/>
            </a:prstGeom>
          </p:spPr>
          <p:txBody>
            <a:bodyPr anchor="ctr" rtlCol="false" tIns="50800" lIns="50800" bIns="50800" rIns="50800"/>
            <a:lstStyle/>
            <a:p>
              <a:pPr algn="ctr" rtl="true">
                <a:lnSpc>
                  <a:spcPts val="2879"/>
                </a:lnSpc>
              </a:pPr>
            </a:p>
          </p:txBody>
        </p:sp>
      </p:grpSp>
      <p:grpSp>
        <p:nvGrpSpPr>
          <p:cNvPr name="Group 6" id="6"/>
          <p:cNvGrpSpPr/>
          <p:nvPr/>
        </p:nvGrpSpPr>
        <p:grpSpPr>
          <a:xfrm rot="0">
            <a:off x="1814859" y="5996082"/>
            <a:ext cx="512788" cy="442862"/>
            <a:chOff x="0" y="0"/>
            <a:chExt cx="812800" cy="701964"/>
          </a:xfrm>
        </p:grpSpPr>
        <p:sp>
          <p:nvSpPr>
            <p:cNvPr name="Freeform 7" id="7"/>
            <p:cNvSpPr/>
            <p:nvPr/>
          </p:nvSpPr>
          <p:spPr>
            <a:xfrm flipH="false" flipV="false" rot="0">
              <a:off x="0" y="0"/>
              <a:ext cx="812800" cy="701964"/>
            </a:xfrm>
            <a:custGeom>
              <a:avLst/>
              <a:gdLst/>
              <a:ahLst/>
              <a:cxnLst/>
              <a:rect r="r" b="b" t="t" l="l"/>
              <a:pathLst>
                <a:path h="701964" w="812800">
                  <a:moveTo>
                    <a:pt x="812800" y="350982"/>
                  </a:moveTo>
                  <a:lnTo>
                    <a:pt x="406400" y="0"/>
                  </a:lnTo>
                  <a:lnTo>
                    <a:pt x="406400" y="203200"/>
                  </a:lnTo>
                  <a:lnTo>
                    <a:pt x="0" y="203200"/>
                  </a:lnTo>
                  <a:lnTo>
                    <a:pt x="0" y="498764"/>
                  </a:lnTo>
                  <a:lnTo>
                    <a:pt x="406400" y="498764"/>
                  </a:lnTo>
                  <a:lnTo>
                    <a:pt x="406400" y="701964"/>
                  </a:lnTo>
                  <a:lnTo>
                    <a:pt x="812800" y="350982"/>
                  </a:lnTo>
                  <a:close/>
                </a:path>
              </a:pathLst>
            </a:custGeom>
            <a:solidFill>
              <a:srgbClr val="F7F7F7"/>
            </a:solidFill>
          </p:spPr>
        </p:sp>
        <p:sp>
          <p:nvSpPr>
            <p:cNvPr name="TextBox 8" id="8"/>
            <p:cNvSpPr txBox="true"/>
            <p:nvPr/>
          </p:nvSpPr>
          <p:spPr>
            <a:xfrm>
              <a:off x="0" y="203200"/>
              <a:ext cx="711200" cy="295564"/>
            </a:xfrm>
            <a:prstGeom prst="rect">
              <a:avLst/>
            </a:prstGeom>
          </p:spPr>
          <p:txBody>
            <a:bodyPr anchor="ctr" rtlCol="false" tIns="50800" lIns="50800" bIns="50800" rIns="50800"/>
            <a:lstStyle/>
            <a:p>
              <a:pPr algn="ctr" rtl="true">
                <a:lnSpc>
                  <a:spcPts val="2879"/>
                </a:lnSpc>
              </a:pPr>
            </a:p>
          </p:txBody>
        </p:sp>
      </p:grpSp>
      <p:grpSp>
        <p:nvGrpSpPr>
          <p:cNvPr name="Group 9" id="9"/>
          <p:cNvGrpSpPr/>
          <p:nvPr/>
        </p:nvGrpSpPr>
        <p:grpSpPr>
          <a:xfrm rot="0">
            <a:off x="1814859" y="7310168"/>
            <a:ext cx="512788" cy="442862"/>
            <a:chOff x="0" y="0"/>
            <a:chExt cx="812800" cy="701964"/>
          </a:xfrm>
        </p:grpSpPr>
        <p:sp>
          <p:nvSpPr>
            <p:cNvPr name="Freeform 10" id="10"/>
            <p:cNvSpPr/>
            <p:nvPr/>
          </p:nvSpPr>
          <p:spPr>
            <a:xfrm flipH="false" flipV="false" rot="0">
              <a:off x="0" y="0"/>
              <a:ext cx="812800" cy="701964"/>
            </a:xfrm>
            <a:custGeom>
              <a:avLst/>
              <a:gdLst/>
              <a:ahLst/>
              <a:cxnLst/>
              <a:rect r="r" b="b" t="t" l="l"/>
              <a:pathLst>
                <a:path h="701964" w="812800">
                  <a:moveTo>
                    <a:pt x="812800" y="350982"/>
                  </a:moveTo>
                  <a:lnTo>
                    <a:pt x="406400" y="0"/>
                  </a:lnTo>
                  <a:lnTo>
                    <a:pt x="406400" y="203200"/>
                  </a:lnTo>
                  <a:lnTo>
                    <a:pt x="0" y="203200"/>
                  </a:lnTo>
                  <a:lnTo>
                    <a:pt x="0" y="498764"/>
                  </a:lnTo>
                  <a:lnTo>
                    <a:pt x="406400" y="498764"/>
                  </a:lnTo>
                  <a:lnTo>
                    <a:pt x="406400" y="701964"/>
                  </a:lnTo>
                  <a:lnTo>
                    <a:pt x="812800" y="350982"/>
                  </a:lnTo>
                  <a:close/>
                </a:path>
              </a:pathLst>
            </a:custGeom>
            <a:solidFill>
              <a:srgbClr val="F7F7F7"/>
            </a:solidFill>
          </p:spPr>
        </p:sp>
        <p:sp>
          <p:nvSpPr>
            <p:cNvPr name="TextBox 11" id="11"/>
            <p:cNvSpPr txBox="true"/>
            <p:nvPr/>
          </p:nvSpPr>
          <p:spPr>
            <a:xfrm>
              <a:off x="0" y="203200"/>
              <a:ext cx="711200" cy="295564"/>
            </a:xfrm>
            <a:prstGeom prst="rect">
              <a:avLst/>
            </a:prstGeom>
          </p:spPr>
          <p:txBody>
            <a:bodyPr anchor="ctr" rtlCol="false" tIns="50800" lIns="50800" bIns="50800" rIns="50800"/>
            <a:lstStyle/>
            <a:p>
              <a:pPr algn="ctr" rtl="true">
                <a:lnSpc>
                  <a:spcPts val="2879"/>
                </a:lnSpc>
              </a:pPr>
            </a:p>
          </p:txBody>
        </p:sp>
      </p:grpSp>
      <p:grpSp>
        <p:nvGrpSpPr>
          <p:cNvPr name="Group 12" id="12"/>
          <p:cNvGrpSpPr/>
          <p:nvPr/>
        </p:nvGrpSpPr>
        <p:grpSpPr>
          <a:xfrm rot="0">
            <a:off x="1814859" y="8709397"/>
            <a:ext cx="512788" cy="442862"/>
            <a:chOff x="0" y="0"/>
            <a:chExt cx="812800" cy="701964"/>
          </a:xfrm>
        </p:grpSpPr>
        <p:sp>
          <p:nvSpPr>
            <p:cNvPr name="Freeform 13" id="13"/>
            <p:cNvSpPr/>
            <p:nvPr/>
          </p:nvSpPr>
          <p:spPr>
            <a:xfrm flipH="false" flipV="false" rot="0">
              <a:off x="0" y="0"/>
              <a:ext cx="812800" cy="701964"/>
            </a:xfrm>
            <a:custGeom>
              <a:avLst/>
              <a:gdLst/>
              <a:ahLst/>
              <a:cxnLst/>
              <a:rect r="r" b="b" t="t" l="l"/>
              <a:pathLst>
                <a:path h="701964" w="812800">
                  <a:moveTo>
                    <a:pt x="812800" y="350982"/>
                  </a:moveTo>
                  <a:lnTo>
                    <a:pt x="406400" y="0"/>
                  </a:lnTo>
                  <a:lnTo>
                    <a:pt x="406400" y="203200"/>
                  </a:lnTo>
                  <a:lnTo>
                    <a:pt x="0" y="203200"/>
                  </a:lnTo>
                  <a:lnTo>
                    <a:pt x="0" y="498764"/>
                  </a:lnTo>
                  <a:lnTo>
                    <a:pt x="406400" y="498764"/>
                  </a:lnTo>
                  <a:lnTo>
                    <a:pt x="406400" y="701964"/>
                  </a:lnTo>
                  <a:lnTo>
                    <a:pt x="812800" y="350982"/>
                  </a:lnTo>
                  <a:close/>
                </a:path>
              </a:pathLst>
            </a:custGeom>
            <a:solidFill>
              <a:srgbClr val="F7F7F7"/>
            </a:solidFill>
          </p:spPr>
        </p:sp>
        <p:sp>
          <p:nvSpPr>
            <p:cNvPr name="TextBox 14" id="14"/>
            <p:cNvSpPr txBox="true"/>
            <p:nvPr/>
          </p:nvSpPr>
          <p:spPr>
            <a:xfrm>
              <a:off x="0" y="203200"/>
              <a:ext cx="711200" cy="295564"/>
            </a:xfrm>
            <a:prstGeom prst="rect">
              <a:avLst/>
            </a:prstGeom>
          </p:spPr>
          <p:txBody>
            <a:bodyPr anchor="ctr" rtlCol="false" tIns="50800" lIns="50800" bIns="50800" rIns="50800"/>
            <a:lstStyle/>
            <a:p>
              <a:pPr algn="ctr" rtl="true">
                <a:lnSpc>
                  <a:spcPts val="2879"/>
                </a:lnSpc>
              </a:pPr>
            </a:p>
          </p:txBody>
        </p:sp>
      </p:grpSp>
      <p:grpSp>
        <p:nvGrpSpPr>
          <p:cNvPr name="Group 15" id="15"/>
          <p:cNvGrpSpPr/>
          <p:nvPr/>
        </p:nvGrpSpPr>
        <p:grpSpPr>
          <a:xfrm rot="0">
            <a:off x="-1230951" y="2840255"/>
            <a:ext cx="9825550" cy="9825550"/>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50093" t="0" r="0" b="0"/>
              </a:stretch>
            </a:blipFill>
          </p:spPr>
        </p:sp>
      </p:grpSp>
      <p:grpSp>
        <p:nvGrpSpPr>
          <p:cNvPr name="Group 17" id="17"/>
          <p:cNvGrpSpPr/>
          <p:nvPr/>
        </p:nvGrpSpPr>
        <p:grpSpPr>
          <a:xfrm rot="-10800000">
            <a:off x="8594599" y="3961903"/>
            <a:ext cx="9357691" cy="1231644"/>
            <a:chOff x="0" y="0"/>
            <a:chExt cx="2464577" cy="324384"/>
          </a:xfrm>
        </p:grpSpPr>
        <p:sp>
          <p:nvSpPr>
            <p:cNvPr name="Freeform 18" id="18"/>
            <p:cNvSpPr/>
            <p:nvPr/>
          </p:nvSpPr>
          <p:spPr>
            <a:xfrm flipH="false" flipV="false" rot="0">
              <a:off x="0" y="0"/>
              <a:ext cx="2464577" cy="324384"/>
            </a:xfrm>
            <a:custGeom>
              <a:avLst/>
              <a:gdLst/>
              <a:ahLst/>
              <a:cxnLst/>
              <a:rect r="r" b="b" t="t" l="l"/>
              <a:pathLst>
                <a:path h="324384" w="2464577">
                  <a:moveTo>
                    <a:pt x="61223" y="0"/>
                  </a:moveTo>
                  <a:lnTo>
                    <a:pt x="2403354" y="0"/>
                  </a:lnTo>
                  <a:cubicBezTo>
                    <a:pt x="2437167" y="0"/>
                    <a:pt x="2464577" y="27410"/>
                    <a:pt x="2464577" y="61223"/>
                  </a:cubicBezTo>
                  <a:lnTo>
                    <a:pt x="2464577" y="263161"/>
                  </a:lnTo>
                  <a:cubicBezTo>
                    <a:pt x="2464577" y="296973"/>
                    <a:pt x="2437167" y="324384"/>
                    <a:pt x="2403354" y="324384"/>
                  </a:cubicBezTo>
                  <a:lnTo>
                    <a:pt x="61223" y="324384"/>
                  </a:lnTo>
                  <a:cubicBezTo>
                    <a:pt x="27410" y="324384"/>
                    <a:pt x="0" y="296973"/>
                    <a:pt x="0" y="263161"/>
                  </a:cubicBezTo>
                  <a:lnTo>
                    <a:pt x="0" y="61223"/>
                  </a:lnTo>
                  <a:cubicBezTo>
                    <a:pt x="0" y="27410"/>
                    <a:pt x="27410" y="0"/>
                    <a:pt x="61223" y="0"/>
                  </a:cubicBezTo>
                  <a:close/>
                </a:path>
              </a:pathLst>
            </a:custGeom>
            <a:gradFill rotWithShape="true">
              <a:gsLst>
                <a:gs pos="0">
                  <a:srgbClr val="CDFFD8">
                    <a:alpha val="100000"/>
                  </a:srgbClr>
                </a:gs>
                <a:gs pos="100000">
                  <a:srgbClr val="94B9FF">
                    <a:alpha val="100000"/>
                  </a:srgbClr>
                </a:gs>
              </a:gsLst>
              <a:lin ang="0"/>
            </a:gradFill>
          </p:spPr>
        </p:sp>
        <p:sp>
          <p:nvSpPr>
            <p:cNvPr name="TextBox 19" id="19"/>
            <p:cNvSpPr txBox="true"/>
            <p:nvPr/>
          </p:nvSpPr>
          <p:spPr>
            <a:xfrm>
              <a:off x="0" y="0"/>
              <a:ext cx="2464577" cy="324384"/>
            </a:xfrm>
            <a:prstGeom prst="rect">
              <a:avLst/>
            </a:prstGeom>
          </p:spPr>
          <p:txBody>
            <a:bodyPr anchor="ctr" rtlCol="false" tIns="50800" lIns="50800" bIns="50800" rIns="50800"/>
            <a:lstStyle/>
            <a:p>
              <a:pPr algn="r" rtl="true">
                <a:lnSpc>
                  <a:spcPts val="2879"/>
                </a:lnSpc>
              </a:pPr>
            </a:p>
          </p:txBody>
        </p:sp>
      </p:grpSp>
      <p:grpSp>
        <p:nvGrpSpPr>
          <p:cNvPr name="Group 20" id="20"/>
          <p:cNvGrpSpPr/>
          <p:nvPr/>
        </p:nvGrpSpPr>
        <p:grpSpPr>
          <a:xfrm rot="-10800000">
            <a:off x="8543403" y="5315717"/>
            <a:ext cx="9357691" cy="1231644"/>
            <a:chOff x="0" y="0"/>
            <a:chExt cx="2464577" cy="324384"/>
          </a:xfrm>
        </p:grpSpPr>
        <p:sp>
          <p:nvSpPr>
            <p:cNvPr name="Freeform 21" id="21"/>
            <p:cNvSpPr/>
            <p:nvPr/>
          </p:nvSpPr>
          <p:spPr>
            <a:xfrm flipH="false" flipV="false" rot="0">
              <a:off x="0" y="0"/>
              <a:ext cx="2464577" cy="324384"/>
            </a:xfrm>
            <a:custGeom>
              <a:avLst/>
              <a:gdLst/>
              <a:ahLst/>
              <a:cxnLst/>
              <a:rect r="r" b="b" t="t" l="l"/>
              <a:pathLst>
                <a:path h="324384" w="2464577">
                  <a:moveTo>
                    <a:pt x="61223" y="0"/>
                  </a:moveTo>
                  <a:lnTo>
                    <a:pt x="2403354" y="0"/>
                  </a:lnTo>
                  <a:cubicBezTo>
                    <a:pt x="2437167" y="0"/>
                    <a:pt x="2464577" y="27410"/>
                    <a:pt x="2464577" y="61223"/>
                  </a:cubicBezTo>
                  <a:lnTo>
                    <a:pt x="2464577" y="263161"/>
                  </a:lnTo>
                  <a:cubicBezTo>
                    <a:pt x="2464577" y="296973"/>
                    <a:pt x="2437167" y="324384"/>
                    <a:pt x="2403354" y="324384"/>
                  </a:cubicBezTo>
                  <a:lnTo>
                    <a:pt x="61223" y="324384"/>
                  </a:lnTo>
                  <a:cubicBezTo>
                    <a:pt x="27410" y="324384"/>
                    <a:pt x="0" y="296973"/>
                    <a:pt x="0" y="263161"/>
                  </a:cubicBezTo>
                  <a:lnTo>
                    <a:pt x="0" y="61223"/>
                  </a:lnTo>
                  <a:cubicBezTo>
                    <a:pt x="0" y="27410"/>
                    <a:pt x="27410" y="0"/>
                    <a:pt x="61223" y="0"/>
                  </a:cubicBezTo>
                  <a:close/>
                </a:path>
              </a:pathLst>
            </a:custGeom>
            <a:gradFill rotWithShape="true">
              <a:gsLst>
                <a:gs pos="0">
                  <a:srgbClr val="CDFFD8">
                    <a:alpha val="100000"/>
                  </a:srgbClr>
                </a:gs>
                <a:gs pos="100000">
                  <a:srgbClr val="94B9FF">
                    <a:alpha val="100000"/>
                  </a:srgbClr>
                </a:gs>
              </a:gsLst>
              <a:lin ang="0"/>
            </a:gradFill>
          </p:spPr>
        </p:sp>
        <p:sp>
          <p:nvSpPr>
            <p:cNvPr name="TextBox 22" id="22"/>
            <p:cNvSpPr txBox="true"/>
            <p:nvPr/>
          </p:nvSpPr>
          <p:spPr>
            <a:xfrm>
              <a:off x="0" y="0"/>
              <a:ext cx="2464577" cy="324384"/>
            </a:xfrm>
            <a:prstGeom prst="rect">
              <a:avLst/>
            </a:prstGeom>
          </p:spPr>
          <p:txBody>
            <a:bodyPr anchor="ctr" rtlCol="false" tIns="50800" lIns="50800" bIns="50800" rIns="50800"/>
            <a:lstStyle/>
            <a:p>
              <a:pPr algn="r" rtl="true">
                <a:lnSpc>
                  <a:spcPts val="2879"/>
                </a:lnSpc>
              </a:pPr>
            </a:p>
          </p:txBody>
        </p:sp>
      </p:grpSp>
      <p:grpSp>
        <p:nvGrpSpPr>
          <p:cNvPr name="Group 23" id="23"/>
          <p:cNvGrpSpPr/>
          <p:nvPr/>
        </p:nvGrpSpPr>
        <p:grpSpPr>
          <a:xfrm rot="-10800000">
            <a:off x="8543403" y="6671186"/>
            <a:ext cx="9357691" cy="1231644"/>
            <a:chOff x="0" y="0"/>
            <a:chExt cx="2464577" cy="324384"/>
          </a:xfrm>
        </p:grpSpPr>
        <p:sp>
          <p:nvSpPr>
            <p:cNvPr name="Freeform 24" id="24"/>
            <p:cNvSpPr/>
            <p:nvPr/>
          </p:nvSpPr>
          <p:spPr>
            <a:xfrm flipH="false" flipV="false" rot="0">
              <a:off x="0" y="0"/>
              <a:ext cx="2464577" cy="324384"/>
            </a:xfrm>
            <a:custGeom>
              <a:avLst/>
              <a:gdLst/>
              <a:ahLst/>
              <a:cxnLst/>
              <a:rect r="r" b="b" t="t" l="l"/>
              <a:pathLst>
                <a:path h="324384" w="2464577">
                  <a:moveTo>
                    <a:pt x="61223" y="0"/>
                  </a:moveTo>
                  <a:lnTo>
                    <a:pt x="2403354" y="0"/>
                  </a:lnTo>
                  <a:cubicBezTo>
                    <a:pt x="2437167" y="0"/>
                    <a:pt x="2464577" y="27410"/>
                    <a:pt x="2464577" y="61223"/>
                  </a:cubicBezTo>
                  <a:lnTo>
                    <a:pt x="2464577" y="263161"/>
                  </a:lnTo>
                  <a:cubicBezTo>
                    <a:pt x="2464577" y="296973"/>
                    <a:pt x="2437167" y="324384"/>
                    <a:pt x="2403354" y="324384"/>
                  </a:cubicBezTo>
                  <a:lnTo>
                    <a:pt x="61223" y="324384"/>
                  </a:lnTo>
                  <a:cubicBezTo>
                    <a:pt x="27410" y="324384"/>
                    <a:pt x="0" y="296973"/>
                    <a:pt x="0" y="263161"/>
                  </a:cubicBezTo>
                  <a:lnTo>
                    <a:pt x="0" y="61223"/>
                  </a:lnTo>
                  <a:cubicBezTo>
                    <a:pt x="0" y="27410"/>
                    <a:pt x="27410" y="0"/>
                    <a:pt x="61223" y="0"/>
                  </a:cubicBezTo>
                  <a:close/>
                </a:path>
              </a:pathLst>
            </a:custGeom>
            <a:gradFill rotWithShape="true">
              <a:gsLst>
                <a:gs pos="0">
                  <a:srgbClr val="CDFFD8">
                    <a:alpha val="100000"/>
                  </a:srgbClr>
                </a:gs>
                <a:gs pos="100000">
                  <a:srgbClr val="94B9FF">
                    <a:alpha val="100000"/>
                  </a:srgbClr>
                </a:gs>
              </a:gsLst>
              <a:lin ang="0"/>
            </a:gradFill>
          </p:spPr>
        </p:sp>
        <p:sp>
          <p:nvSpPr>
            <p:cNvPr name="TextBox 25" id="25"/>
            <p:cNvSpPr txBox="true"/>
            <p:nvPr/>
          </p:nvSpPr>
          <p:spPr>
            <a:xfrm>
              <a:off x="0" y="0"/>
              <a:ext cx="2464577" cy="324384"/>
            </a:xfrm>
            <a:prstGeom prst="rect">
              <a:avLst/>
            </a:prstGeom>
          </p:spPr>
          <p:txBody>
            <a:bodyPr anchor="ctr" rtlCol="false" tIns="50800" lIns="50800" bIns="50800" rIns="50800"/>
            <a:lstStyle/>
            <a:p>
              <a:pPr algn="r" rtl="true">
                <a:lnSpc>
                  <a:spcPts val="2879"/>
                </a:lnSpc>
              </a:pPr>
            </a:p>
          </p:txBody>
        </p:sp>
      </p:grpSp>
      <p:grpSp>
        <p:nvGrpSpPr>
          <p:cNvPr name="Group 26" id="26"/>
          <p:cNvGrpSpPr/>
          <p:nvPr/>
        </p:nvGrpSpPr>
        <p:grpSpPr>
          <a:xfrm rot="-10800000">
            <a:off x="8543403" y="8026656"/>
            <a:ext cx="9357691" cy="1231644"/>
            <a:chOff x="0" y="0"/>
            <a:chExt cx="2464577" cy="324384"/>
          </a:xfrm>
        </p:grpSpPr>
        <p:sp>
          <p:nvSpPr>
            <p:cNvPr name="Freeform 27" id="27"/>
            <p:cNvSpPr/>
            <p:nvPr/>
          </p:nvSpPr>
          <p:spPr>
            <a:xfrm flipH="false" flipV="false" rot="0">
              <a:off x="0" y="0"/>
              <a:ext cx="2464577" cy="324384"/>
            </a:xfrm>
            <a:custGeom>
              <a:avLst/>
              <a:gdLst/>
              <a:ahLst/>
              <a:cxnLst/>
              <a:rect r="r" b="b" t="t" l="l"/>
              <a:pathLst>
                <a:path h="324384" w="2464577">
                  <a:moveTo>
                    <a:pt x="61223" y="0"/>
                  </a:moveTo>
                  <a:lnTo>
                    <a:pt x="2403354" y="0"/>
                  </a:lnTo>
                  <a:cubicBezTo>
                    <a:pt x="2437167" y="0"/>
                    <a:pt x="2464577" y="27410"/>
                    <a:pt x="2464577" y="61223"/>
                  </a:cubicBezTo>
                  <a:lnTo>
                    <a:pt x="2464577" y="263161"/>
                  </a:lnTo>
                  <a:cubicBezTo>
                    <a:pt x="2464577" y="296973"/>
                    <a:pt x="2437167" y="324384"/>
                    <a:pt x="2403354" y="324384"/>
                  </a:cubicBezTo>
                  <a:lnTo>
                    <a:pt x="61223" y="324384"/>
                  </a:lnTo>
                  <a:cubicBezTo>
                    <a:pt x="27410" y="324384"/>
                    <a:pt x="0" y="296973"/>
                    <a:pt x="0" y="263161"/>
                  </a:cubicBezTo>
                  <a:lnTo>
                    <a:pt x="0" y="61223"/>
                  </a:lnTo>
                  <a:cubicBezTo>
                    <a:pt x="0" y="27410"/>
                    <a:pt x="27410" y="0"/>
                    <a:pt x="61223" y="0"/>
                  </a:cubicBezTo>
                  <a:close/>
                </a:path>
              </a:pathLst>
            </a:custGeom>
            <a:gradFill rotWithShape="true">
              <a:gsLst>
                <a:gs pos="0">
                  <a:srgbClr val="CDFFD8">
                    <a:alpha val="100000"/>
                  </a:srgbClr>
                </a:gs>
                <a:gs pos="100000">
                  <a:srgbClr val="94B9FF">
                    <a:alpha val="100000"/>
                  </a:srgbClr>
                </a:gs>
              </a:gsLst>
              <a:lin ang="0"/>
            </a:gradFill>
          </p:spPr>
        </p:sp>
        <p:sp>
          <p:nvSpPr>
            <p:cNvPr name="TextBox 28" id="28"/>
            <p:cNvSpPr txBox="true"/>
            <p:nvPr/>
          </p:nvSpPr>
          <p:spPr>
            <a:xfrm>
              <a:off x="0" y="0"/>
              <a:ext cx="2464577" cy="324384"/>
            </a:xfrm>
            <a:prstGeom prst="rect">
              <a:avLst/>
            </a:prstGeom>
          </p:spPr>
          <p:txBody>
            <a:bodyPr anchor="ctr" rtlCol="false" tIns="50800" lIns="50800" bIns="50800" rIns="50800"/>
            <a:lstStyle/>
            <a:p>
              <a:pPr algn="r" rtl="true">
                <a:lnSpc>
                  <a:spcPts val="2879"/>
                </a:lnSpc>
              </a:pPr>
            </a:p>
          </p:txBody>
        </p:sp>
      </p:grpSp>
      <p:sp>
        <p:nvSpPr>
          <p:cNvPr name="TextBox 29" id="29"/>
          <p:cNvSpPr txBox="true"/>
          <p:nvPr/>
        </p:nvSpPr>
        <p:spPr>
          <a:xfrm rot="0">
            <a:off x="9383196" y="4146358"/>
            <a:ext cx="6322588" cy="727710"/>
          </a:xfrm>
          <a:prstGeom prst="rect">
            <a:avLst/>
          </a:prstGeom>
        </p:spPr>
        <p:txBody>
          <a:bodyPr anchor="t" rtlCol="false" tIns="0" lIns="0" bIns="0" rIns="0">
            <a:spAutoFit/>
          </a:bodyPr>
          <a:lstStyle/>
          <a:p>
            <a:pPr algn="r" rtl="true" marL="0" indent="0" lvl="0">
              <a:lnSpc>
                <a:spcPts val="2940"/>
              </a:lnSpc>
              <a:spcBef>
                <a:spcPct val="0"/>
              </a:spcBef>
            </a:pPr>
            <a:r>
              <a:rPr lang="ar-EG" sz="2100">
                <a:solidFill>
                  <a:srgbClr val="1D1D1F"/>
                </a:solidFill>
                <a:latin typeface="Droid Arabic Naskh"/>
                <a:ea typeface="Droid Arabic Naskh"/>
                <a:cs typeface="Droid Arabic Naskh"/>
                <a:sym typeface="Droid Arabic Naskh"/>
                <a:rtl val="true"/>
              </a:rPr>
              <a:t>كيفية استخدام تطبيقات تحرير الهواتف الذكية لكل من محتوى الصور والفيديو. </a:t>
            </a:r>
          </a:p>
        </p:txBody>
      </p:sp>
      <p:sp>
        <p:nvSpPr>
          <p:cNvPr name="TextBox 30" id="30"/>
          <p:cNvSpPr txBox="true"/>
          <p:nvPr/>
        </p:nvSpPr>
        <p:spPr>
          <a:xfrm rot="0">
            <a:off x="9383196" y="5541556"/>
            <a:ext cx="6322588" cy="727710"/>
          </a:xfrm>
          <a:prstGeom prst="rect">
            <a:avLst/>
          </a:prstGeom>
        </p:spPr>
        <p:txBody>
          <a:bodyPr anchor="t" rtlCol="false" tIns="0" lIns="0" bIns="0" rIns="0">
            <a:spAutoFit/>
          </a:bodyPr>
          <a:lstStyle/>
          <a:p>
            <a:pPr algn="r" rtl="true" marL="0" indent="0" lvl="0">
              <a:lnSpc>
                <a:spcPts val="2940"/>
              </a:lnSpc>
              <a:spcBef>
                <a:spcPct val="0"/>
              </a:spcBef>
            </a:pPr>
            <a:r>
              <a:rPr lang="ar-EG" sz="2100">
                <a:solidFill>
                  <a:srgbClr val="1D1D1F"/>
                </a:solidFill>
                <a:latin typeface="Droid Arabic Naskh"/>
                <a:ea typeface="Droid Arabic Naskh"/>
                <a:cs typeface="Droid Arabic Naskh"/>
                <a:sym typeface="Droid Arabic Naskh"/>
                <a:rtl val="true"/>
              </a:rPr>
              <a:t>تقنيات التحرير الأساسية والمتقدمة لتحسين المحتوى المرئي. </a:t>
            </a:r>
          </a:p>
        </p:txBody>
      </p:sp>
      <p:sp>
        <p:nvSpPr>
          <p:cNvPr name="TextBox 31" id="31"/>
          <p:cNvSpPr txBox="true"/>
          <p:nvPr/>
        </p:nvSpPr>
        <p:spPr>
          <a:xfrm rot="0">
            <a:off x="9342057" y="6853987"/>
            <a:ext cx="6322588" cy="727710"/>
          </a:xfrm>
          <a:prstGeom prst="rect">
            <a:avLst/>
          </a:prstGeom>
        </p:spPr>
        <p:txBody>
          <a:bodyPr anchor="t" rtlCol="false" tIns="0" lIns="0" bIns="0" rIns="0">
            <a:spAutoFit/>
          </a:bodyPr>
          <a:lstStyle/>
          <a:p>
            <a:pPr algn="r" rtl="true" marL="0" indent="0" lvl="0">
              <a:lnSpc>
                <a:spcPts val="2940"/>
              </a:lnSpc>
              <a:spcBef>
                <a:spcPct val="0"/>
              </a:spcBef>
            </a:pPr>
            <a:r>
              <a:rPr lang="ar-EG" sz="2100">
                <a:solidFill>
                  <a:srgbClr val="1D1D1F"/>
                </a:solidFill>
                <a:latin typeface="Droid Arabic Naskh"/>
                <a:ea typeface="Droid Arabic Naskh"/>
                <a:cs typeface="Droid Arabic Naskh"/>
                <a:sym typeface="Droid Arabic Naskh"/>
                <a:rtl val="true"/>
              </a:rPr>
              <a:t>إنشاء سير عمل تحرير لتحقيق أقصى قدر من الكفاءة والاتساق</a:t>
            </a:r>
          </a:p>
        </p:txBody>
      </p:sp>
      <p:sp>
        <p:nvSpPr>
          <p:cNvPr name="TextBox 32" id="32"/>
          <p:cNvSpPr txBox="true"/>
          <p:nvPr/>
        </p:nvSpPr>
        <p:spPr>
          <a:xfrm rot="0">
            <a:off x="9342057" y="8211111"/>
            <a:ext cx="6322588" cy="727710"/>
          </a:xfrm>
          <a:prstGeom prst="rect">
            <a:avLst/>
          </a:prstGeom>
        </p:spPr>
        <p:txBody>
          <a:bodyPr anchor="t" rtlCol="false" tIns="0" lIns="0" bIns="0" rIns="0">
            <a:spAutoFit/>
          </a:bodyPr>
          <a:lstStyle/>
          <a:p>
            <a:pPr algn="r" rtl="true" marL="0" indent="0" lvl="0">
              <a:lnSpc>
                <a:spcPts val="2940"/>
              </a:lnSpc>
              <a:spcBef>
                <a:spcPct val="0"/>
              </a:spcBef>
            </a:pPr>
            <a:r>
              <a:rPr lang="ar-EG" sz="2100">
                <a:solidFill>
                  <a:srgbClr val="1D1D1F"/>
                </a:solidFill>
                <a:latin typeface="Droid Arabic Naskh"/>
                <a:ea typeface="Droid Arabic Naskh"/>
                <a:cs typeface="Droid Arabic Naskh"/>
                <a:sym typeface="Droid Arabic Naskh"/>
                <a:rtl val="true"/>
              </a:rPr>
              <a:t>تحسين المحتوى للمشاركة على منصات التواصل الاجتماعي المختلفة </a:t>
            </a:r>
          </a:p>
        </p:txBody>
      </p:sp>
      <p:sp>
        <p:nvSpPr>
          <p:cNvPr name="TextBox 33" id="33"/>
          <p:cNvSpPr txBox="true"/>
          <p:nvPr/>
        </p:nvSpPr>
        <p:spPr>
          <a:xfrm rot="0">
            <a:off x="16752496" y="4004674"/>
            <a:ext cx="977092" cy="936625"/>
          </a:xfrm>
          <a:prstGeom prst="rect">
            <a:avLst/>
          </a:prstGeom>
        </p:spPr>
        <p:txBody>
          <a:bodyPr anchor="t" rtlCol="false" tIns="0" lIns="0" bIns="0" rIns="0">
            <a:spAutoFit/>
          </a:bodyPr>
          <a:lstStyle/>
          <a:p>
            <a:pPr algn="l" marL="0" indent="0" lvl="0">
              <a:lnSpc>
                <a:spcPts val="7700"/>
              </a:lnSpc>
            </a:pPr>
            <a:r>
              <a:rPr lang="en-US" b="true" sz="5500" spc="-110">
                <a:solidFill>
                  <a:srgbClr val="F7F7F7"/>
                </a:solidFill>
                <a:latin typeface="Canva Sans Bold"/>
                <a:ea typeface="Canva Sans Bold"/>
                <a:cs typeface="Canva Sans Bold"/>
                <a:sym typeface="Canva Sans Bold"/>
              </a:rPr>
              <a:t>01</a:t>
            </a:r>
          </a:p>
        </p:txBody>
      </p:sp>
      <p:sp>
        <p:nvSpPr>
          <p:cNvPr name="TextBox 34" id="34"/>
          <p:cNvSpPr txBox="true"/>
          <p:nvPr/>
        </p:nvSpPr>
        <p:spPr>
          <a:xfrm rot="0">
            <a:off x="16752496" y="5399871"/>
            <a:ext cx="977092" cy="936625"/>
          </a:xfrm>
          <a:prstGeom prst="rect">
            <a:avLst/>
          </a:prstGeom>
        </p:spPr>
        <p:txBody>
          <a:bodyPr anchor="t" rtlCol="false" tIns="0" lIns="0" bIns="0" rIns="0">
            <a:spAutoFit/>
          </a:bodyPr>
          <a:lstStyle/>
          <a:p>
            <a:pPr algn="l" marL="0" indent="0" lvl="0">
              <a:lnSpc>
                <a:spcPts val="7700"/>
              </a:lnSpc>
              <a:spcBef>
                <a:spcPct val="0"/>
              </a:spcBef>
            </a:pPr>
            <a:r>
              <a:rPr lang="en-US" b="true" sz="5500" spc="-110" u="none">
                <a:solidFill>
                  <a:srgbClr val="F7F7F7"/>
                </a:solidFill>
                <a:latin typeface="Canva Sans Bold"/>
                <a:ea typeface="Canva Sans Bold"/>
                <a:cs typeface="Canva Sans Bold"/>
                <a:sym typeface="Canva Sans Bold"/>
              </a:rPr>
              <a:t>02</a:t>
            </a:r>
          </a:p>
        </p:txBody>
      </p:sp>
      <p:sp>
        <p:nvSpPr>
          <p:cNvPr name="TextBox 35" id="35"/>
          <p:cNvSpPr txBox="true"/>
          <p:nvPr/>
        </p:nvSpPr>
        <p:spPr>
          <a:xfrm rot="0">
            <a:off x="16711357" y="6712302"/>
            <a:ext cx="977092" cy="936625"/>
          </a:xfrm>
          <a:prstGeom prst="rect">
            <a:avLst/>
          </a:prstGeom>
        </p:spPr>
        <p:txBody>
          <a:bodyPr anchor="t" rtlCol="false" tIns="0" lIns="0" bIns="0" rIns="0">
            <a:spAutoFit/>
          </a:bodyPr>
          <a:lstStyle/>
          <a:p>
            <a:pPr algn="l" marL="0" indent="0" lvl="0">
              <a:lnSpc>
                <a:spcPts val="7700"/>
              </a:lnSpc>
              <a:spcBef>
                <a:spcPct val="0"/>
              </a:spcBef>
            </a:pPr>
            <a:r>
              <a:rPr lang="en-US" b="true" sz="5500" spc="-110" u="none">
                <a:solidFill>
                  <a:srgbClr val="F7F7F7"/>
                </a:solidFill>
                <a:latin typeface="Canva Sans Bold"/>
                <a:ea typeface="Canva Sans Bold"/>
                <a:cs typeface="Canva Sans Bold"/>
                <a:sym typeface="Canva Sans Bold"/>
              </a:rPr>
              <a:t>03</a:t>
            </a:r>
          </a:p>
        </p:txBody>
      </p:sp>
      <p:sp>
        <p:nvSpPr>
          <p:cNvPr name="TextBox 36" id="36"/>
          <p:cNvSpPr txBox="true"/>
          <p:nvPr/>
        </p:nvSpPr>
        <p:spPr>
          <a:xfrm rot="0">
            <a:off x="16711357" y="8069427"/>
            <a:ext cx="977092" cy="936625"/>
          </a:xfrm>
          <a:prstGeom prst="rect">
            <a:avLst/>
          </a:prstGeom>
        </p:spPr>
        <p:txBody>
          <a:bodyPr anchor="t" rtlCol="false" tIns="0" lIns="0" bIns="0" rIns="0">
            <a:spAutoFit/>
          </a:bodyPr>
          <a:lstStyle/>
          <a:p>
            <a:pPr algn="l" marL="0" indent="0" lvl="0">
              <a:lnSpc>
                <a:spcPts val="7700"/>
              </a:lnSpc>
              <a:spcBef>
                <a:spcPct val="0"/>
              </a:spcBef>
            </a:pPr>
            <a:r>
              <a:rPr lang="en-US" b="true" sz="5500" spc="-110" u="none">
                <a:solidFill>
                  <a:srgbClr val="F7F7F7"/>
                </a:solidFill>
                <a:latin typeface="Canva Sans Bold"/>
                <a:ea typeface="Canva Sans Bold"/>
                <a:cs typeface="Canva Sans Bold"/>
                <a:sym typeface="Canva Sans Bold"/>
              </a:rPr>
              <a:t>04</a:t>
            </a:r>
          </a:p>
        </p:txBody>
      </p:sp>
      <p:grpSp>
        <p:nvGrpSpPr>
          <p:cNvPr name="Group 37" id="37"/>
          <p:cNvGrpSpPr/>
          <p:nvPr/>
        </p:nvGrpSpPr>
        <p:grpSpPr>
          <a:xfrm rot="-10800000">
            <a:off x="15923492" y="4356294"/>
            <a:ext cx="512788" cy="442862"/>
            <a:chOff x="0" y="0"/>
            <a:chExt cx="812800" cy="701964"/>
          </a:xfrm>
        </p:grpSpPr>
        <p:sp>
          <p:nvSpPr>
            <p:cNvPr name="Freeform 38" id="38"/>
            <p:cNvSpPr/>
            <p:nvPr/>
          </p:nvSpPr>
          <p:spPr>
            <a:xfrm flipH="false" flipV="false" rot="0">
              <a:off x="0" y="0"/>
              <a:ext cx="812800" cy="701964"/>
            </a:xfrm>
            <a:custGeom>
              <a:avLst/>
              <a:gdLst/>
              <a:ahLst/>
              <a:cxnLst/>
              <a:rect r="r" b="b" t="t" l="l"/>
              <a:pathLst>
                <a:path h="701964" w="812800">
                  <a:moveTo>
                    <a:pt x="812800" y="350982"/>
                  </a:moveTo>
                  <a:lnTo>
                    <a:pt x="406400" y="0"/>
                  </a:lnTo>
                  <a:lnTo>
                    <a:pt x="406400" y="203200"/>
                  </a:lnTo>
                  <a:lnTo>
                    <a:pt x="0" y="203200"/>
                  </a:lnTo>
                  <a:lnTo>
                    <a:pt x="0" y="498764"/>
                  </a:lnTo>
                  <a:lnTo>
                    <a:pt x="406400" y="498764"/>
                  </a:lnTo>
                  <a:lnTo>
                    <a:pt x="406400" y="701964"/>
                  </a:lnTo>
                  <a:lnTo>
                    <a:pt x="812800" y="350982"/>
                  </a:lnTo>
                  <a:close/>
                </a:path>
              </a:pathLst>
            </a:custGeom>
            <a:solidFill>
              <a:srgbClr val="F7F7F7"/>
            </a:solidFill>
          </p:spPr>
        </p:sp>
        <p:sp>
          <p:nvSpPr>
            <p:cNvPr name="TextBox 39" id="39"/>
            <p:cNvSpPr txBox="true"/>
            <p:nvPr/>
          </p:nvSpPr>
          <p:spPr>
            <a:xfrm>
              <a:off x="0" y="203200"/>
              <a:ext cx="711200" cy="295564"/>
            </a:xfrm>
            <a:prstGeom prst="rect">
              <a:avLst/>
            </a:prstGeom>
          </p:spPr>
          <p:txBody>
            <a:bodyPr anchor="ctr" rtlCol="false" tIns="50800" lIns="50800" bIns="50800" rIns="50800"/>
            <a:lstStyle/>
            <a:p>
              <a:pPr algn="ctr">
                <a:lnSpc>
                  <a:spcPts val="2879"/>
                </a:lnSpc>
              </a:pPr>
            </a:p>
          </p:txBody>
        </p:sp>
      </p:grpSp>
      <p:grpSp>
        <p:nvGrpSpPr>
          <p:cNvPr name="Group 40" id="40"/>
          <p:cNvGrpSpPr/>
          <p:nvPr/>
        </p:nvGrpSpPr>
        <p:grpSpPr>
          <a:xfrm rot="-10800000">
            <a:off x="15923492" y="5710936"/>
            <a:ext cx="512788" cy="442862"/>
            <a:chOff x="0" y="0"/>
            <a:chExt cx="812800" cy="701964"/>
          </a:xfrm>
        </p:grpSpPr>
        <p:sp>
          <p:nvSpPr>
            <p:cNvPr name="Freeform 41" id="41"/>
            <p:cNvSpPr/>
            <p:nvPr/>
          </p:nvSpPr>
          <p:spPr>
            <a:xfrm flipH="false" flipV="false" rot="0">
              <a:off x="0" y="0"/>
              <a:ext cx="812800" cy="701964"/>
            </a:xfrm>
            <a:custGeom>
              <a:avLst/>
              <a:gdLst/>
              <a:ahLst/>
              <a:cxnLst/>
              <a:rect r="r" b="b" t="t" l="l"/>
              <a:pathLst>
                <a:path h="701964" w="812800">
                  <a:moveTo>
                    <a:pt x="812800" y="350982"/>
                  </a:moveTo>
                  <a:lnTo>
                    <a:pt x="406400" y="0"/>
                  </a:lnTo>
                  <a:lnTo>
                    <a:pt x="406400" y="203200"/>
                  </a:lnTo>
                  <a:lnTo>
                    <a:pt x="0" y="203200"/>
                  </a:lnTo>
                  <a:lnTo>
                    <a:pt x="0" y="498764"/>
                  </a:lnTo>
                  <a:lnTo>
                    <a:pt x="406400" y="498764"/>
                  </a:lnTo>
                  <a:lnTo>
                    <a:pt x="406400" y="701964"/>
                  </a:lnTo>
                  <a:lnTo>
                    <a:pt x="812800" y="350982"/>
                  </a:lnTo>
                  <a:close/>
                </a:path>
              </a:pathLst>
            </a:custGeom>
            <a:solidFill>
              <a:srgbClr val="F7F7F7"/>
            </a:solidFill>
          </p:spPr>
        </p:sp>
        <p:sp>
          <p:nvSpPr>
            <p:cNvPr name="TextBox 42" id="42"/>
            <p:cNvSpPr txBox="true"/>
            <p:nvPr/>
          </p:nvSpPr>
          <p:spPr>
            <a:xfrm>
              <a:off x="0" y="203200"/>
              <a:ext cx="711200" cy="295564"/>
            </a:xfrm>
            <a:prstGeom prst="rect">
              <a:avLst/>
            </a:prstGeom>
          </p:spPr>
          <p:txBody>
            <a:bodyPr anchor="ctr" rtlCol="false" tIns="50800" lIns="50800" bIns="50800" rIns="50800"/>
            <a:lstStyle/>
            <a:p>
              <a:pPr algn="ctr">
                <a:lnSpc>
                  <a:spcPts val="2879"/>
                </a:lnSpc>
              </a:pPr>
            </a:p>
          </p:txBody>
        </p:sp>
      </p:grpSp>
      <p:grpSp>
        <p:nvGrpSpPr>
          <p:cNvPr name="Group 43" id="43"/>
          <p:cNvGrpSpPr/>
          <p:nvPr/>
        </p:nvGrpSpPr>
        <p:grpSpPr>
          <a:xfrm rot="-10800000">
            <a:off x="15923492" y="7109336"/>
            <a:ext cx="512788" cy="442862"/>
            <a:chOff x="0" y="0"/>
            <a:chExt cx="812800" cy="701964"/>
          </a:xfrm>
        </p:grpSpPr>
        <p:sp>
          <p:nvSpPr>
            <p:cNvPr name="Freeform 44" id="44"/>
            <p:cNvSpPr/>
            <p:nvPr/>
          </p:nvSpPr>
          <p:spPr>
            <a:xfrm flipH="false" flipV="false" rot="0">
              <a:off x="0" y="0"/>
              <a:ext cx="812800" cy="701964"/>
            </a:xfrm>
            <a:custGeom>
              <a:avLst/>
              <a:gdLst/>
              <a:ahLst/>
              <a:cxnLst/>
              <a:rect r="r" b="b" t="t" l="l"/>
              <a:pathLst>
                <a:path h="701964" w="812800">
                  <a:moveTo>
                    <a:pt x="812800" y="350982"/>
                  </a:moveTo>
                  <a:lnTo>
                    <a:pt x="406400" y="0"/>
                  </a:lnTo>
                  <a:lnTo>
                    <a:pt x="406400" y="203200"/>
                  </a:lnTo>
                  <a:lnTo>
                    <a:pt x="0" y="203200"/>
                  </a:lnTo>
                  <a:lnTo>
                    <a:pt x="0" y="498764"/>
                  </a:lnTo>
                  <a:lnTo>
                    <a:pt x="406400" y="498764"/>
                  </a:lnTo>
                  <a:lnTo>
                    <a:pt x="406400" y="701964"/>
                  </a:lnTo>
                  <a:lnTo>
                    <a:pt x="812800" y="350982"/>
                  </a:lnTo>
                  <a:close/>
                </a:path>
              </a:pathLst>
            </a:custGeom>
            <a:solidFill>
              <a:srgbClr val="F7F7F7"/>
            </a:solidFill>
          </p:spPr>
        </p:sp>
        <p:sp>
          <p:nvSpPr>
            <p:cNvPr name="TextBox 45" id="45"/>
            <p:cNvSpPr txBox="true"/>
            <p:nvPr/>
          </p:nvSpPr>
          <p:spPr>
            <a:xfrm>
              <a:off x="0" y="203200"/>
              <a:ext cx="711200" cy="295564"/>
            </a:xfrm>
            <a:prstGeom prst="rect">
              <a:avLst/>
            </a:prstGeom>
          </p:spPr>
          <p:txBody>
            <a:bodyPr anchor="ctr" rtlCol="false" tIns="50800" lIns="50800" bIns="50800" rIns="50800"/>
            <a:lstStyle/>
            <a:p>
              <a:pPr algn="ctr">
                <a:lnSpc>
                  <a:spcPts val="2879"/>
                </a:lnSpc>
              </a:pPr>
            </a:p>
          </p:txBody>
        </p:sp>
      </p:grpSp>
      <p:grpSp>
        <p:nvGrpSpPr>
          <p:cNvPr name="Group 46" id="46"/>
          <p:cNvGrpSpPr/>
          <p:nvPr/>
        </p:nvGrpSpPr>
        <p:grpSpPr>
          <a:xfrm rot="-10800000">
            <a:off x="15923492" y="8436231"/>
            <a:ext cx="512788" cy="442862"/>
            <a:chOff x="0" y="0"/>
            <a:chExt cx="812800" cy="701964"/>
          </a:xfrm>
        </p:grpSpPr>
        <p:sp>
          <p:nvSpPr>
            <p:cNvPr name="Freeform 47" id="47"/>
            <p:cNvSpPr/>
            <p:nvPr/>
          </p:nvSpPr>
          <p:spPr>
            <a:xfrm flipH="false" flipV="false" rot="0">
              <a:off x="0" y="0"/>
              <a:ext cx="812800" cy="701964"/>
            </a:xfrm>
            <a:custGeom>
              <a:avLst/>
              <a:gdLst/>
              <a:ahLst/>
              <a:cxnLst/>
              <a:rect r="r" b="b" t="t" l="l"/>
              <a:pathLst>
                <a:path h="701964" w="812800">
                  <a:moveTo>
                    <a:pt x="812800" y="350982"/>
                  </a:moveTo>
                  <a:lnTo>
                    <a:pt x="406400" y="0"/>
                  </a:lnTo>
                  <a:lnTo>
                    <a:pt x="406400" y="203200"/>
                  </a:lnTo>
                  <a:lnTo>
                    <a:pt x="0" y="203200"/>
                  </a:lnTo>
                  <a:lnTo>
                    <a:pt x="0" y="498764"/>
                  </a:lnTo>
                  <a:lnTo>
                    <a:pt x="406400" y="498764"/>
                  </a:lnTo>
                  <a:lnTo>
                    <a:pt x="406400" y="701964"/>
                  </a:lnTo>
                  <a:lnTo>
                    <a:pt x="812800" y="350982"/>
                  </a:lnTo>
                  <a:close/>
                </a:path>
              </a:pathLst>
            </a:custGeom>
            <a:solidFill>
              <a:srgbClr val="F7F7F7"/>
            </a:solidFill>
          </p:spPr>
        </p:sp>
        <p:sp>
          <p:nvSpPr>
            <p:cNvPr name="TextBox 48" id="48"/>
            <p:cNvSpPr txBox="true"/>
            <p:nvPr/>
          </p:nvSpPr>
          <p:spPr>
            <a:xfrm>
              <a:off x="0" y="203200"/>
              <a:ext cx="711200" cy="295564"/>
            </a:xfrm>
            <a:prstGeom prst="rect">
              <a:avLst/>
            </a:prstGeom>
          </p:spPr>
          <p:txBody>
            <a:bodyPr anchor="ctr" rtlCol="false" tIns="50800" lIns="50800" bIns="50800" rIns="50800"/>
            <a:lstStyle/>
            <a:p>
              <a:pPr algn="ctr">
                <a:lnSpc>
                  <a:spcPts val="2879"/>
                </a:lnSpc>
              </a:pPr>
            </a:p>
          </p:txBody>
        </p:sp>
      </p:grpSp>
      <p:sp>
        <p:nvSpPr>
          <p:cNvPr name="TextBox 49" id="49"/>
          <p:cNvSpPr txBox="true"/>
          <p:nvPr/>
        </p:nvSpPr>
        <p:spPr>
          <a:xfrm rot="0">
            <a:off x="10460627" y="2244863"/>
            <a:ext cx="7227822" cy="755015"/>
          </a:xfrm>
          <a:prstGeom prst="rect">
            <a:avLst/>
          </a:prstGeom>
        </p:spPr>
        <p:txBody>
          <a:bodyPr anchor="t" rtlCol="false" tIns="0" lIns="0" bIns="0" rIns="0">
            <a:spAutoFit/>
          </a:bodyPr>
          <a:lstStyle/>
          <a:p>
            <a:pPr algn="r">
              <a:lnSpc>
                <a:spcPts val="6160"/>
              </a:lnSpc>
            </a:pPr>
            <a:r>
              <a:rPr lang="ar-EG" b="true" sz="4400">
                <a:solidFill>
                  <a:srgbClr val="7C0086"/>
                </a:solidFill>
                <a:latin typeface="Canva Sans Bold"/>
                <a:ea typeface="Canva Sans Bold"/>
                <a:cs typeface="Canva Sans Bold"/>
                <a:sym typeface="Canva Sans Bold"/>
                <a:rtl val="true"/>
              </a:rPr>
              <a:t>في هذه الورشة ستتعلم</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18272" y="8642478"/>
            <a:ext cx="1231644" cy="1231644"/>
          </a:xfrm>
          <a:custGeom>
            <a:avLst/>
            <a:gdLst/>
            <a:ahLst/>
            <a:cxnLst/>
            <a:rect r="r" b="b" t="t" l="l"/>
            <a:pathLst>
              <a:path h="1231644" w="1231644">
                <a:moveTo>
                  <a:pt x="0" y="0"/>
                </a:moveTo>
                <a:lnTo>
                  <a:pt x="1231645" y="0"/>
                </a:lnTo>
                <a:lnTo>
                  <a:pt x="1231645" y="1231644"/>
                </a:lnTo>
                <a:lnTo>
                  <a:pt x="0" y="1231644"/>
                </a:lnTo>
                <a:lnTo>
                  <a:pt x="0" y="0"/>
                </a:lnTo>
                <a:close/>
              </a:path>
            </a:pathLst>
          </a:custGeom>
          <a:blipFill>
            <a:blip r:embed="rId2"/>
            <a:stretch>
              <a:fillRect l="0" t="0" r="0" b="0"/>
            </a:stretch>
          </a:blipFill>
        </p:spPr>
      </p:sp>
      <p:grpSp>
        <p:nvGrpSpPr>
          <p:cNvPr name="Group 3" id="3"/>
          <p:cNvGrpSpPr/>
          <p:nvPr/>
        </p:nvGrpSpPr>
        <p:grpSpPr>
          <a:xfrm rot="0">
            <a:off x="7036824" y="1027521"/>
            <a:ext cx="3005981" cy="620935"/>
            <a:chOff x="0" y="0"/>
            <a:chExt cx="4007974" cy="827914"/>
          </a:xfrm>
        </p:grpSpPr>
        <p:grpSp>
          <p:nvGrpSpPr>
            <p:cNvPr name="Group 4" id="4"/>
            <p:cNvGrpSpPr/>
            <p:nvPr/>
          </p:nvGrpSpPr>
          <p:grpSpPr>
            <a:xfrm rot="0">
              <a:off x="0" y="0"/>
              <a:ext cx="4007974" cy="827914"/>
              <a:chOff x="0" y="0"/>
              <a:chExt cx="3358570" cy="693768"/>
            </a:xfrm>
          </p:grpSpPr>
          <p:sp>
            <p:nvSpPr>
              <p:cNvPr name="Freeform 5" id="5"/>
              <p:cNvSpPr/>
              <p:nvPr/>
            </p:nvSpPr>
            <p:spPr>
              <a:xfrm flipH="false" flipV="false" rot="0">
                <a:off x="0" y="0"/>
                <a:ext cx="3358570" cy="693769"/>
              </a:xfrm>
              <a:custGeom>
                <a:avLst/>
                <a:gdLst/>
                <a:ahLst/>
                <a:cxnLst/>
                <a:rect r="r" b="b" t="t" l="l"/>
                <a:pathLst>
                  <a:path h="693769" w="3358570">
                    <a:moveTo>
                      <a:pt x="3234110" y="693768"/>
                    </a:moveTo>
                    <a:lnTo>
                      <a:pt x="124460" y="693768"/>
                    </a:lnTo>
                    <a:cubicBezTo>
                      <a:pt x="55880" y="693768"/>
                      <a:pt x="0" y="637889"/>
                      <a:pt x="0" y="569308"/>
                    </a:cubicBezTo>
                    <a:lnTo>
                      <a:pt x="0" y="124460"/>
                    </a:lnTo>
                    <a:cubicBezTo>
                      <a:pt x="0" y="55880"/>
                      <a:pt x="55880" y="0"/>
                      <a:pt x="124460" y="0"/>
                    </a:cubicBezTo>
                    <a:lnTo>
                      <a:pt x="3234110" y="0"/>
                    </a:lnTo>
                    <a:cubicBezTo>
                      <a:pt x="3302690" y="0"/>
                      <a:pt x="3358570" y="55880"/>
                      <a:pt x="3358570" y="124460"/>
                    </a:cubicBezTo>
                    <a:lnTo>
                      <a:pt x="3358570" y="569309"/>
                    </a:lnTo>
                    <a:cubicBezTo>
                      <a:pt x="3358570" y="637889"/>
                      <a:pt x="3302690" y="693769"/>
                      <a:pt x="3234110" y="693769"/>
                    </a:cubicBezTo>
                    <a:close/>
                  </a:path>
                </a:pathLst>
              </a:custGeom>
              <a:solidFill>
                <a:srgbClr val="F0C600"/>
              </a:solidFill>
            </p:spPr>
          </p:sp>
        </p:grpSp>
        <p:sp>
          <p:nvSpPr>
            <p:cNvPr name="TextBox 6" id="6"/>
            <p:cNvSpPr txBox="true"/>
            <p:nvPr/>
          </p:nvSpPr>
          <p:spPr>
            <a:xfrm rot="0">
              <a:off x="0" y="158476"/>
              <a:ext cx="4007974" cy="539536"/>
            </a:xfrm>
            <a:prstGeom prst="rect">
              <a:avLst/>
            </a:prstGeom>
          </p:spPr>
          <p:txBody>
            <a:bodyPr anchor="t" rtlCol="false" tIns="0" lIns="0" bIns="0" rIns="0">
              <a:spAutoFit/>
            </a:bodyPr>
            <a:lstStyle/>
            <a:p>
              <a:pPr algn="ctr" rtl="true" marL="0" indent="0" lvl="1">
                <a:lnSpc>
                  <a:spcPts val="3079"/>
                </a:lnSpc>
              </a:pPr>
              <a:r>
                <a:rPr lang="ar-EG" b="true" sz="2799">
                  <a:solidFill>
                    <a:srgbClr val="FFFFFF"/>
                  </a:solidFill>
                  <a:latin typeface="Droid Arabic Naskh Bold"/>
                  <a:ea typeface="Droid Arabic Naskh Bold"/>
                  <a:cs typeface="Droid Arabic Naskh Bold"/>
                  <a:sym typeface="Droid Arabic Naskh Bold"/>
                  <a:rtl val="true"/>
                </a:rPr>
                <a:t>الميزات الرئيسية</a:t>
              </a:r>
            </a:p>
          </p:txBody>
        </p:sp>
      </p:grpSp>
      <p:grpSp>
        <p:nvGrpSpPr>
          <p:cNvPr name="Group 7" id="7"/>
          <p:cNvGrpSpPr/>
          <p:nvPr/>
        </p:nvGrpSpPr>
        <p:grpSpPr>
          <a:xfrm rot="0">
            <a:off x="6671749" y="7536303"/>
            <a:ext cx="3736132" cy="620935"/>
            <a:chOff x="0" y="0"/>
            <a:chExt cx="4981509" cy="827914"/>
          </a:xfrm>
        </p:grpSpPr>
        <p:grpSp>
          <p:nvGrpSpPr>
            <p:cNvPr name="Group 8" id="8"/>
            <p:cNvGrpSpPr/>
            <p:nvPr/>
          </p:nvGrpSpPr>
          <p:grpSpPr>
            <a:xfrm rot="0">
              <a:off x="0" y="0"/>
              <a:ext cx="4981509" cy="827914"/>
              <a:chOff x="0" y="0"/>
              <a:chExt cx="4174365" cy="693768"/>
            </a:xfrm>
          </p:grpSpPr>
          <p:sp>
            <p:nvSpPr>
              <p:cNvPr name="Freeform 9" id="9"/>
              <p:cNvSpPr/>
              <p:nvPr/>
            </p:nvSpPr>
            <p:spPr>
              <a:xfrm flipH="false" flipV="false" rot="0">
                <a:off x="0" y="0"/>
                <a:ext cx="4174365" cy="693769"/>
              </a:xfrm>
              <a:custGeom>
                <a:avLst/>
                <a:gdLst/>
                <a:ahLst/>
                <a:cxnLst/>
                <a:rect r="r" b="b" t="t" l="l"/>
                <a:pathLst>
                  <a:path h="693769" w="4174365">
                    <a:moveTo>
                      <a:pt x="4049905" y="693768"/>
                    </a:moveTo>
                    <a:lnTo>
                      <a:pt x="124460" y="693768"/>
                    </a:lnTo>
                    <a:cubicBezTo>
                      <a:pt x="55880" y="693768"/>
                      <a:pt x="0" y="637889"/>
                      <a:pt x="0" y="569308"/>
                    </a:cubicBezTo>
                    <a:lnTo>
                      <a:pt x="0" y="124460"/>
                    </a:lnTo>
                    <a:cubicBezTo>
                      <a:pt x="0" y="55880"/>
                      <a:pt x="55880" y="0"/>
                      <a:pt x="124460" y="0"/>
                    </a:cubicBezTo>
                    <a:lnTo>
                      <a:pt x="4049905" y="0"/>
                    </a:lnTo>
                    <a:cubicBezTo>
                      <a:pt x="4118485" y="0"/>
                      <a:pt x="4174365" y="55880"/>
                      <a:pt x="4174365" y="124460"/>
                    </a:cubicBezTo>
                    <a:lnTo>
                      <a:pt x="4174365" y="569309"/>
                    </a:lnTo>
                    <a:cubicBezTo>
                      <a:pt x="4174365" y="637889"/>
                      <a:pt x="4118485" y="693769"/>
                      <a:pt x="4049905" y="693769"/>
                    </a:cubicBezTo>
                    <a:close/>
                  </a:path>
                </a:pathLst>
              </a:custGeom>
              <a:solidFill>
                <a:srgbClr val="287D7D"/>
              </a:solidFill>
            </p:spPr>
          </p:sp>
        </p:grpSp>
        <p:sp>
          <p:nvSpPr>
            <p:cNvPr name="TextBox 10" id="10"/>
            <p:cNvSpPr txBox="true"/>
            <p:nvPr/>
          </p:nvSpPr>
          <p:spPr>
            <a:xfrm rot="0">
              <a:off x="0" y="158476"/>
              <a:ext cx="4981509" cy="539536"/>
            </a:xfrm>
            <a:prstGeom prst="rect">
              <a:avLst/>
            </a:prstGeom>
          </p:spPr>
          <p:txBody>
            <a:bodyPr anchor="t" rtlCol="false" tIns="0" lIns="0" bIns="0" rIns="0">
              <a:spAutoFit/>
            </a:bodyPr>
            <a:lstStyle/>
            <a:p>
              <a:pPr algn="ctr" rtl="true" marL="0" indent="0" lvl="1">
                <a:lnSpc>
                  <a:spcPts val="3079"/>
                </a:lnSpc>
              </a:pPr>
              <a:r>
                <a:rPr lang="ar-EG" b="true" sz="2799">
                  <a:solidFill>
                    <a:srgbClr val="FFFFFF"/>
                  </a:solidFill>
                  <a:latin typeface="Droid Arabic Naskh Bold"/>
                  <a:ea typeface="Droid Arabic Naskh Bold"/>
                  <a:cs typeface="Droid Arabic Naskh Bold"/>
                  <a:sym typeface="Droid Arabic Naskh Bold"/>
                  <a:rtl val="true"/>
                </a:rPr>
                <a:t>لماذا هو رائع للمبتدئين</a:t>
              </a:r>
            </a:p>
          </p:txBody>
        </p:sp>
      </p:grpSp>
      <p:sp>
        <p:nvSpPr>
          <p:cNvPr name="Freeform 11" id="11"/>
          <p:cNvSpPr/>
          <p:nvPr/>
        </p:nvSpPr>
        <p:spPr>
          <a:xfrm flipH="false" flipV="false" rot="0">
            <a:off x="1647883" y="2912234"/>
            <a:ext cx="2483702" cy="2483702"/>
          </a:xfrm>
          <a:custGeom>
            <a:avLst/>
            <a:gdLst/>
            <a:ahLst/>
            <a:cxnLst/>
            <a:rect r="r" b="b" t="t" l="l"/>
            <a:pathLst>
              <a:path h="2483702" w="2483702">
                <a:moveTo>
                  <a:pt x="0" y="0"/>
                </a:moveTo>
                <a:lnTo>
                  <a:pt x="2483702" y="0"/>
                </a:lnTo>
                <a:lnTo>
                  <a:pt x="2483702" y="2483701"/>
                </a:lnTo>
                <a:lnTo>
                  <a:pt x="0" y="2483701"/>
                </a:lnTo>
                <a:lnTo>
                  <a:pt x="0" y="0"/>
                </a:lnTo>
                <a:close/>
              </a:path>
            </a:pathLst>
          </a:custGeom>
          <a:blipFill>
            <a:blip r:embed="rId3"/>
            <a:stretch>
              <a:fillRect l="0" t="0" r="0" b="0"/>
            </a:stretch>
          </a:blipFill>
        </p:spPr>
      </p:sp>
      <p:sp>
        <p:nvSpPr>
          <p:cNvPr name="Freeform 12" id="12"/>
          <p:cNvSpPr/>
          <p:nvPr/>
        </p:nvSpPr>
        <p:spPr>
          <a:xfrm flipH="false" flipV="false" rot="0">
            <a:off x="13210706" y="148759"/>
            <a:ext cx="4495267" cy="9989482"/>
          </a:xfrm>
          <a:custGeom>
            <a:avLst/>
            <a:gdLst/>
            <a:ahLst/>
            <a:cxnLst/>
            <a:rect r="r" b="b" t="t" l="l"/>
            <a:pathLst>
              <a:path h="9989482" w="4495267">
                <a:moveTo>
                  <a:pt x="0" y="0"/>
                </a:moveTo>
                <a:lnTo>
                  <a:pt x="4495267" y="0"/>
                </a:lnTo>
                <a:lnTo>
                  <a:pt x="4495267" y="9989482"/>
                </a:lnTo>
                <a:lnTo>
                  <a:pt x="0" y="9989482"/>
                </a:lnTo>
                <a:lnTo>
                  <a:pt x="0" y="0"/>
                </a:lnTo>
                <a:close/>
              </a:path>
            </a:pathLst>
          </a:custGeom>
          <a:blipFill>
            <a:blip r:embed="rId4"/>
            <a:stretch>
              <a:fillRect l="0" t="0" r="0" b="0"/>
            </a:stretch>
          </a:blipFill>
        </p:spPr>
      </p:sp>
      <p:sp>
        <p:nvSpPr>
          <p:cNvPr name="TextBox 13" id="13"/>
          <p:cNvSpPr txBox="true"/>
          <p:nvPr/>
        </p:nvSpPr>
        <p:spPr>
          <a:xfrm rot="0">
            <a:off x="5462458" y="1859657"/>
            <a:ext cx="6567653" cy="4998720"/>
          </a:xfrm>
          <a:prstGeom prst="rect">
            <a:avLst/>
          </a:prstGeom>
        </p:spPr>
        <p:txBody>
          <a:bodyPr anchor="t" rtlCol="false" tIns="0" lIns="0" bIns="0" rIns="0">
            <a:spAutoFit/>
          </a:bodyPr>
          <a:lstStyle/>
          <a:p>
            <a:pPr algn="r" rtl="true" marL="0" indent="0" lvl="0">
              <a:lnSpc>
                <a:spcPts val="3360"/>
              </a:lnSpc>
            </a:pPr>
            <a:r>
              <a:rPr lang="ar-EG" b="true" sz="2100">
                <a:solidFill>
                  <a:srgbClr val="3B3838"/>
                </a:solidFill>
                <a:latin typeface="Droid Arabic Naskh Bold"/>
                <a:ea typeface="Droid Arabic Naskh Bold"/>
                <a:cs typeface="Droid Arabic Naskh Bold"/>
                <a:sym typeface="Droid Arabic Naskh Bold"/>
                <a:rtl val="true"/>
              </a:rPr>
              <a:t>التقليم والتقسيم: قص وتقسيم ودمج المقاطع بسرعة.</a:t>
            </a:r>
          </a:p>
          <a:p>
            <a:pPr algn="r" rtl="true" marL="0" indent="0" lvl="0">
              <a:lnSpc>
                <a:spcPts val="3360"/>
              </a:lnSpc>
            </a:pPr>
            <a:r>
              <a:rPr lang="ar-EG" b="true" sz="2100">
                <a:solidFill>
                  <a:srgbClr val="3B3838"/>
                </a:solidFill>
                <a:latin typeface="Droid Arabic Naskh Bold"/>
                <a:ea typeface="Droid Arabic Naskh Bold"/>
                <a:cs typeface="Droid Arabic Naskh Bold"/>
                <a:sym typeface="Droid Arabic Naskh Bold"/>
                <a:rtl val="true"/>
              </a:rPr>
              <a:t>إعدادات مسبقة لنسبة العرض إلى الارتفاع: أحجام قماش محددة مسبقًا لـ </a:t>
            </a:r>
            <a:r>
              <a:rPr lang="en-US" b="true" sz="2100">
                <a:solidFill>
                  <a:srgbClr val="3B3838"/>
                </a:solidFill>
                <a:latin typeface="Droid Arabic Naskh Bold"/>
                <a:ea typeface="Droid Arabic Naskh Bold"/>
                <a:cs typeface="Droid Arabic Naskh Bold"/>
                <a:sym typeface="Droid Arabic Naskh Bold"/>
              </a:rPr>
              <a:t>Instagram</a:t>
            </a:r>
            <a:r>
              <a:rPr lang="ar-EG" b="true" sz="2100">
                <a:solidFill>
                  <a:srgbClr val="3B3838"/>
                </a:solidFill>
                <a:latin typeface="Droid Arabic Naskh Bold"/>
                <a:ea typeface="Droid Arabic Naskh Bold"/>
                <a:cs typeface="Droid Arabic Naskh Bold"/>
                <a:sym typeface="Droid Arabic Naskh Bold"/>
                <a:rtl val="true"/>
              </a:rPr>
              <a:t> و</a:t>
            </a:r>
            <a:r>
              <a:rPr lang="en-US" b="true" sz="2100">
                <a:solidFill>
                  <a:srgbClr val="3B3838"/>
                </a:solidFill>
                <a:latin typeface="Droid Arabic Naskh Bold"/>
                <a:ea typeface="Droid Arabic Naskh Bold"/>
                <a:cs typeface="Droid Arabic Naskh Bold"/>
                <a:sym typeface="Droid Arabic Naskh Bold"/>
              </a:rPr>
              <a:t>TikTok</a:t>
            </a:r>
            <a:r>
              <a:rPr lang="ar-EG" b="true" sz="2100">
                <a:solidFill>
                  <a:srgbClr val="3B3838"/>
                </a:solidFill>
                <a:latin typeface="Droid Arabic Naskh Bold"/>
                <a:ea typeface="Droid Arabic Naskh Bold"/>
                <a:cs typeface="Droid Arabic Naskh Bold"/>
                <a:sym typeface="Droid Arabic Naskh Bold"/>
                <a:rtl val="true"/>
              </a:rPr>
              <a:t> و</a:t>
            </a:r>
            <a:r>
              <a:rPr lang="en-US" b="true" sz="2100">
                <a:solidFill>
                  <a:srgbClr val="3B3838"/>
                </a:solidFill>
                <a:latin typeface="Droid Arabic Naskh Bold"/>
                <a:ea typeface="Droid Arabic Naskh Bold"/>
                <a:cs typeface="Droid Arabic Naskh Bold"/>
                <a:sym typeface="Droid Arabic Naskh Bold"/>
              </a:rPr>
              <a:t>YouTube</a:t>
            </a:r>
            <a:r>
              <a:rPr lang="ar-EG" b="true" sz="2100">
                <a:solidFill>
                  <a:srgbClr val="3B3838"/>
                </a:solidFill>
                <a:latin typeface="Droid Arabic Naskh Bold"/>
                <a:ea typeface="Droid Arabic Naskh Bold"/>
                <a:cs typeface="Droid Arabic Naskh Bold"/>
                <a:sym typeface="Droid Arabic Naskh Bold"/>
                <a:rtl val="true"/>
              </a:rPr>
              <a:t> والمزيد.</a:t>
            </a:r>
          </a:p>
          <a:p>
            <a:pPr algn="r" rtl="true" marL="453390" indent="-226695" lvl="1">
              <a:lnSpc>
                <a:spcPts val="3360"/>
              </a:lnSpc>
              <a:buFont typeface="Arial"/>
              <a:buChar char="•"/>
            </a:pPr>
            <a:r>
              <a:rPr lang="ar-EG" b="true" sz="2100">
                <a:solidFill>
                  <a:srgbClr val="3B3838"/>
                </a:solidFill>
                <a:latin typeface="Droid Arabic Naskh Bold"/>
                <a:ea typeface="Droid Arabic Naskh Bold"/>
                <a:cs typeface="Droid Arabic Naskh Bold"/>
                <a:sym typeface="Droid Arabic Naskh Bold"/>
                <a:rtl val="true"/>
              </a:rPr>
              <a:t>المرشحات والتأثيرات: أضف المرشحات والانتقالات وتعديلات السرعة.</a:t>
            </a:r>
          </a:p>
          <a:p>
            <a:pPr algn="r" rtl="true" marL="0" indent="0" lvl="0">
              <a:lnSpc>
                <a:spcPts val="3360"/>
              </a:lnSpc>
            </a:pPr>
            <a:r>
              <a:rPr lang="ar-EG" b="true" sz="2100">
                <a:solidFill>
                  <a:srgbClr val="3B3838"/>
                </a:solidFill>
                <a:latin typeface="Droid Arabic Naskh Bold"/>
                <a:ea typeface="Droid Arabic Naskh Bold"/>
                <a:cs typeface="Droid Arabic Naskh Bold"/>
                <a:sym typeface="Droid Arabic Naskh Bold"/>
                <a:rtl val="true"/>
              </a:rPr>
              <a:t>النصوص والملصقات: إدراج تراكبات النصوص والرموز التعبيرية والملصقات المتحركة.</a:t>
            </a:r>
          </a:p>
          <a:p>
            <a:pPr algn="r" rtl="true" marL="453390" indent="-226695" lvl="1">
              <a:lnSpc>
                <a:spcPts val="3360"/>
              </a:lnSpc>
              <a:buFont typeface="Arial"/>
              <a:buChar char="•"/>
            </a:pPr>
            <a:r>
              <a:rPr lang="ar-EG" b="true" sz="2100">
                <a:solidFill>
                  <a:srgbClr val="3B3838"/>
                </a:solidFill>
                <a:latin typeface="Droid Arabic Naskh Bold"/>
                <a:ea typeface="Droid Arabic Naskh Bold"/>
                <a:cs typeface="Droid Arabic Naskh Bold"/>
                <a:sym typeface="Droid Arabic Naskh Bold"/>
                <a:rtl val="true"/>
              </a:rPr>
              <a:t>مزامنة الموسيقى: قم بإضافة مسارات موسيقية أو تعليقات صوتية ومزامنةها.</a:t>
            </a:r>
          </a:p>
          <a:p>
            <a:pPr algn="r" rtl="true" marL="453390" indent="-226695" lvl="1">
              <a:lnSpc>
                <a:spcPts val="3360"/>
              </a:lnSpc>
              <a:buFont typeface="Arial"/>
              <a:buChar char="•"/>
            </a:pPr>
            <a:r>
              <a:rPr lang="ar-EG" b="true" sz="2100">
                <a:solidFill>
                  <a:srgbClr val="3B3838"/>
                </a:solidFill>
                <a:latin typeface="Droid Arabic Naskh Bold"/>
                <a:ea typeface="Droid Arabic Naskh Bold"/>
                <a:cs typeface="Droid Arabic Naskh Bold"/>
                <a:sym typeface="Droid Arabic Naskh Bold"/>
                <a:rtl val="true"/>
              </a:rPr>
              <a:t>يأتي الإصدار المجاني مع إعلانات وعلامات مائية عند التصدير</a:t>
            </a:r>
          </a:p>
        </p:txBody>
      </p:sp>
      <p:sp>
        <p:nvSpPr>
          <p:cNvPr name="TextBox 14" id="14"/>
          <p:cNvSpPr txBox="true"/>
          <p:nvPr/>
        </p:nvSpPr>
        <p:spPr>
          <a:xfrm rot="0">
            <a:off x="4672388" y="8390759"/>
            <a:ext cx="8147793" cy="1226820"/>
          </a:xfrm>
          <a:prstGeom prst="rect">
            <a:avLst/>
          </a:prstGeom>
        </p:spPr>
        <p:txBody>
          <a:bodyPr anchor="t" rtlCol="false" tIns="0" lIns="0" bIns="0" rIns="0">
            <a:spAutoFit/>
          </a:bodyPr>
          <a:lstStyle/>
          <a:p>
            <a:pPr algn="r" rtl="true" marL="453390" indent="-226695" lvl="1">
              <a:lnSpc>
                <a:spcPts val="3360"/>
              </a:lnSpc>
              <a:buFont typeface="Arial"/>
              <a:buChar char="•"/>
            </a:pPr>
            <a:r>
              <a:rPr lang="ar-EG" sz="2100">
                <a:solidFill>
                  <a:srgbClr val="3B3838"/>
                </a:solidFill>
                <a:latin typeface="Droid Arabic Naskh"/>
                <a:ea typeface="Droid Arabic Naskh"/>
                <a:cs typeface="Droid Arabic Naskh"/>
                <a:sym typeface="Droid Arabic Naskh"/>
                <a:rtl val="true"/>
              </a:rPr>
              <a:t>تتيح لك واجهة </a:t>
            </a:r>
            <a:r>
              <a:rPr lang="en-US" sz="2100">
                <a:solidFill>
                  <a:srgbClr val="3B3838"/>
                </a:solidFill>
                <a:latin typeface="Droid Arabic Naskh"/>
                <a:ea typeface="Droid Arabic Naskh"/>
                <a:cs typeface="Droid Arabic Naskh"/>
                <a:sym typeface="Droid Arabic Naskh"/>
              </a:rPr>
              <a:t>InShot</a:t>
            </a:r>
            <a:r>
              <a:rPr lang="ar-EG" sz="2100">
                <a:solidFill>
                  <a:srgbClr val="3B3838"/>
                </a:solidFill>
                <a:latin typeface="Droid Arabic Naskh"/>
                <a:ea typeface="Droid Arabic Naskh"/>
                <a:cs typeface="Droid Arabic Naskh"/>
                <a:sym typeface="Droid Arabic Naskh"/>
                <a:rtl val="true"/>
              </a:rPr>
              <a:t> البديهية والأدوات المخصصة لوسائل التواصل الاجتماعي إنشاء مقاطع فيديو مصقولة ومصممة خصيصًا لتلبية متطلبات المنصة ببضع نقرات فقط.</a:t>
            </a:r>
          </a:p>
        </p:txBody>
      </p:sp>
      <p:sp>
        <p:nvSpPr>
          <p:cNvPr name="TextBox 15" id="15"/>
          <p:cNvSpPr txBox="true"/>
          <p:nvPr/>
        </p:nvSpPr>
        <p:spPr>
          <a:xfrm rot="0">
            <a:off x="709042" y="1341597"/>
            <a:ext cx="4361384" cy="730377"/>
          </a:xfrm>
          <a:prstGeom prst="rect">
            <a:avLst/>
          </a:prstGeom>
        </p:spPr>
        <p:txBody>
          <a:bodyPr anchor="t" rtlCol="false" tIns="0" lIns="0" bIns="0" rIns="0">
            <a:spAutoFit/>
          </a:bodyPr>
          <a:lstStyle/>
          <a:p>
            <a:pPr algn="ctr" rtl="true" marL="0" indent="0" lvl="0">
              <a:lnSpc>
                <a:spcPts val="5544"/>
              </a:lnSpc>
              <a:spcBef>
                <a:spcPct val="0"/>
              </a:spcBef>
            </a:pPr>
            <a:r>
              <a:rPr lang="ar-EG" b="true" sz="5600">
                <a:solidFill>
                  <a:srgbClr val="7C0086"/>
                </a:solidFill>
                <a:latin typeface="Droid Arabic Naskh Bold"/>
                <a:ea typeface="Droid Arabic Naskh Bold"/>
                <a:cs typeface="Droid Arabic Naskh Bold"/>
                <a:sym typeface="Droid Arabic Naskh Bold"/>
                <a:rtl val="true"/>
              </a:rPr>
              <a:t>إن شوت</a:t>
            </a:r>
          </a:p>
        </p:txBody>
      </p:sp>
      <p:sp>
        <p:nvSpPr>
          <p:cNvPr name="TextBox 16" id="16"/>
          <p:cNvSpPr txBox="true"/>
          <p:nvPr/>
        </p:nvSpPr>
        <p:spPr>
          <a:xfrm rot="0">
            <a:off x="861442" y="2186274"/>
            <a:ext cx="4361384" cy="739902"/>
          </a:xfrm>
          <a:prstGeom prst="rect">
            <a:avLst/>
          </a:prstGeom>
        </p:spPr>
        <p:txBody>
          <a:bodyPr anchor="t" rtlCol="false" tIns="0" lIns="0" bIns="0" rIns="0">
            <a:spAutoFit/>
          </a:bodyPr>
          <a:lstStyle/>
          <a:p>
            <a:pPr algn="ctr" marL="0" indent="0" lvl="0">
              <a:lnSpc>
                <a:spcPts val="5544"/>
              </a:lnSpc>
              <a:spcBef>
                <a:spcPct val="0"/>
              </a:spcBef>
            </a:pPr>
            <a:r>
              <a:rPr lang="en-US" b="true" sz="5600">
                <a:solidFill>
                  <a:srgbClr val="7C0086"/>
                </a:solidFill>
                <a:latin typeface="Canva Sans Bold"/>
                <a:ea typeface="Canva Sans Bold"/>
                <a:cs typeface="Canva Sans Bold"/>
                <a:sym typeface="Canva Sans Bold"/>
              </a:rPr>
              <a:t>INSHO</a:t>
            </a:r>
            <a:r>
              <a:rPr lang="en-US" b="true" sz="5600">
                <a:solidFill>
                  <a:srgbClr val="7C0086"/>
                </a:solidFill>
                <a:latin typeface="Canva Sans Bold"/>
                <a:ea typeface="Canva Sans Bold"/>
                <a:cs typeface="Canva Sans Bold"/>
                <a:sym typeface="Canva Sans Bold"/>
              </a:rPr>
              <a:t>T</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18272" y="8642478"/>
            <a:ext cx="1231644" cy="1231644"/>
          </a:xfrm>
          <a:custGeom>
            <a:avLst/>
            <a:gdLst/>
            <a:ahLst/>
            <a:cxnLst/>
            <a:rect r="r" b="b" t="t" l="l"/>
            <a:pathLst>
              <a:path h="1231644" w="1231644">
                <a:moveTo>
                  <a:pt x="0" y="0"/>
                </a:moveTo>
                <a:lnTo>
                  <a:pt x="1231645" y="0"/>
                </a:lnTo>
                <a:lnTo>
                  <a:pt x="1231645" y="1231644"/>
                </a:lnTo>
                <a:lnTo>
                  <a:pt x="0" y="1231644"/>
                </a:lnTo>
                <a:lnTo>
                  <a:pt x="0" y="0"/>
                </a:lnTo>
                <a:close/>
              </a:path>
            </a:pathLst>
          </a:custGeom>
          <a:blipFill>
            <a:blip r:embed="rId2"/>
            <a:stretch>
              <a:fillRect l="0" t="0" r="0" b="0"/>
            </a:stretch>
          </a:blipFill>
        </p:spPr>
      </p:sp>
      <p:grpSp>
        <p:nvGrpSpPr>
          <p:cNvPr name="Group 3" id="3"/>
          <p:cNvGrpSpPr/>
          <p:nvPr/>
        </p:nvGrpSpPr>
        <p:grpSpPr>
          <a:xfrm rot="0">
            <a:off x="7036824" y="1027521"/>
            <a:ext cx="3005981" cy="620935"/>
            <a:chOff x="0" y="0"/>
            <a:chExt cx="4007974" cy="827914"/>
          </a:xfrm>
        </p:grpSpPr>
        <p:grpSp>
          <p:nvGrpSpPr>
            <p:cNvPr name="Group 4" id="4"/>
            <p:cNvGrpSpPr/>
            <p:nvPr/>
          </p:nvGrpSpPr>
          <p:grpSpPr>
            <a:xfrm rot="0">
              <a:off x="0" y="0"/>
              <a:ext cx="4007974" cy="827914"/>
              <a:chOff x="0" y="0"/>
              <a:chExt cx="3358570" cy="693768"/>
            </a:xfrm>
          </p:grpSpPr>
          <p:sp>
            <p:nvSpPr>
              <p:cNvPr name="Freeform 5" id="5"/>
              <p:cNvSpPr/>
              <p:nvPr/>
            </p:nvSpPr>
            <p:spPr>
              <a:xfrm flipH="false" flipV="false" rot="0">
                <a:off x="0" y="0"/>
                <a:ext cx="3358570" cy="693769"/>
              </a:xfrm>
              <a:custGeom>
                <a:avLst/>
                <a:gdLst/>
                <a:ahLst/>
                <a:cxnLst/>
                <a:rect r="r" b="b" t="t" l="l"/>
                <a:pathLst>
                  <a:path h="693769" w="3358570">
                    <a:moveTo>
                      <a:pt x="3234110" y="693768"/>
                    </a:moveTo>
                    <a:lnTo>
                      <a:pt x="124460" y="693768"/>
                    </a:lnTo>
                    <a:cubicBezTo>
                      <a:pt x="55880" y="693768"/>
                      <a:pt x="0" y="637889"/>
                      <a:pt x="0" y="569308"/>
                    </a:cubicBezTo>
                    <a:lnTo>
                      <a:pt x="0" y="124460"/>
                    </a:lnTo>
                    <a:cubicBezTo>
                      <a:pt x="0" y="55880"/>
                      <a:pt x="55880" y="0"/>
                      <a:pt x="124460" y="0"/>
                    </a:cubicBezTo>
                    <a:lnTo>
                      <a:pt x="3234110" y="0"/>
                    </a:lnTo>
                    <a:cubicBezTo>
                      <a:pt x="3302690" y="0"/>
                      <a:pt x="3358570" y="55880"/>
                      <a:pt x="3358570" y="124460"/>
                    </a:cubicBezTo>
                    <a:lnTo>
                      <a:pt x="3358570" y="569309"/>
                    </a:lnTo>
                    <a:cubicBezTo>
                      <a:pt x="3358570" y="637889"/>
                      <a:pt x="3302690" y="693769"/>
                      <a:pt x="3234110" y="693769"/>
                    </a:cubicBezTo>
                    <a:close/>
                  </a:path>
                </a:pathLst>
              </a:custGeom>
              <a:solidFill>
                <a:srgbClr val="F0C600"/>
              </a:solidFill>
            </p:spPr>
          </p:sp>
        </p:grpSp>
        <p:sp>
          <p:nvSpPr>
            <p:cNvPr name="TextBox 6" id="6"/>
            <p:cNvSpPr txBox="true"/>
            <p:nvPr/>
          </p:nvSpPr>
          <p:spPr>
            <a:xfrm rot="0">
              <a:off x="0" y="158476"/>
              <a:ext cx="4007974" cy="539536"/>
            </a:xfrm>
            <a:prstGeom prst="rect">
              <a:avLst/>
            </a:prstGeom>
          </p:spPr>
          <p:txBody>
            <a:bodyPr anchor="t" rtlCol="false" tIns="0" lIns="0" bIns="0" rIns="0">
              <a:spAutoFit/>
            </a:bodyPr>
            <a:lstStyle/>
            <a:p>
              <a:pPr algn="ctr" rtl="true" marL="0" indent="0" lvl="1">
                <a:lnSpc>
                  <a:spcPts val="3079"/>
                </a:lnSpc>
              </a:pPr>
              <a:r>
                <a:rPr lang="ar-EG" b="true" sz="2799">
                  <a:solidFill>
                    <a:srgbClr val="FFFFFF"/>
                  </a:solidFill>
                  <a:latin typeface="Droid Arabic Naskh Bold"/>
                  <a:ea typeface="Droid Arabic Naskh Bold"/>
                  <a:cs typeface="Droid Arabic Naskh Bold"/>
                  <a:sym typeface="Droid Arabic Naskh Bold"/>
                  <a:rtl val="true"/>
                </a:rPr>
                <a:t>الميزات الرئيسية</a:t>
              </a:r>
            </a:p>
          </p:txBody>
        </p:sp>
      </p:grpSp>
      <p:grpSp>
        <p:nvGrpSpPr>
          <p:cNvPr name="Group 7" id="7"/>
          <p:cNvGrpSpPr/>
          <p:nvPr/>
        </p:nvGrpSpPr>
        <p:grpSpPr>
          <a:xfrm rot="0">
            <a:off x="6671749" y="7246073"/>
            <a:ext cx="3736132" cy="620935"/>
            <a:chOff x="0" y="0"/>
            <a:chExt cx="4981509" cy="827914"/>
          </a:xfrm>
        </p:grpSpPr>
        <p:grpSp>
          <p:nvGrpSpPr>
            <p:cNvPr name="Group 8" id="8"/>
            <p:cNvGrpSpPr/>
            <p:nvPr/>
          </p:nvGrpSpPr>
          <p:grpSpPr>
            <a:xfrm rot="0">
              <a:off x="0" y="0"/>
              <a:ext cx="4981509" cy="827914"/>
              <a:chOff x="0" y="0"/>
              <a:chExt cx="4174365" cy="693768"/>
            </a:xfrm>
          </p:grpSpPr>
          <p:sp>
            <p:nvSpPr>
              <p:cNvPr name="Freeform 9" id="9"/>
              <p:cNvSpPr/>
              <p:nvPr/>
            </p:nvSpPr>
            <p:spPr>
              <a:xfrm flipH="false" flipV="false" rot="0">
                <a:off x="0" y="0"/>
                <a:ext cx="4174365" cy="693769"/>
              </a:xfrm>
              <a:custGeom>
                <a:avLst/>
                <a:gdLst/>
                <a:ahLst/>
                <a:cxnLst/>
                <a:rect r="r" b="b" t="t" l="l"/>
                <a:pathLst>
                  <a:path h="693769" w="4174365">
                    <a:moveTo>
                      <a:pt x="4049905" y="693768"/>
                    </a:moveTo>
                    <a:lnTo>
                      <a:pt x="124460" y="693768"/>
                    </a:lnTo>
                    <a:cubicBezTo>
                      <a:pt x="55880" y="693768"/>
                      <a:pt x="0" y="637889"/>
                      <a:pt x="0" y="569308"/>
                    </a:cubicBezTo>
                    <a:lnTo>
                      <a:pt x="0" y="124460"/>
                    </a:lnTo>
                    <a:cubicBezTo>
                      <a:pt x="0" y="55880"/>
                      <a:pt x="55880" y="0"/>
                      <a:pt x="124460" y="0"/>
                    </a:cubicBezTo>
                    <a:lnTo>
                      <a:pt x="4049905" y="0"/>
                    </a:lnTo>
                    <a:cubicBezTo>
                      <a:pt x="4118485" y="0"/>
                      <a:pt x="4174365" y="55880"/>
                      <a:pt x="4174365" y="124460"/>
                    </a:cubicBezTo>
                    <a:lnTo>
                      <a:pt x="4174365" y="569309"/>
                    </a:lnTo>
                    <a:cubicBezTo>
                      <a:pt x="4174365" y="637889"/>
                      <a:pt x="4118485" y="693769"/>
                      <a:pt x="4049905" y="693769"/>
                    </a:cubicBezTo>
                    <a:close/>
                  </a:path>
                </a:pathLst>
              </a:custGeom>
              <a:solidFill>
                <a:srgbClr val="287D7D"/>
              </a:solidFill>
            </p:spPr>
          </p:sp>
        </p:grpSp>
        <p:sp>
          <p:nvSpPr>
            <p:cNvPr name="TextBox 10" id="10"/>
            <p:cNvSpPr txBox="true"/>
            <p:nvPr/>
          </p:nvSpPr>
          <p:spPr>
            <a:xfrm rot="0">
              <a:off x="0" y="158476"/>
              <a:ext cx="4981509" cy="539536"/>
            </a:xfrm>
            <a:prstGeom prst="rect">
              <a:avLst/>
            </a:prstGeom>
          </p:spPr>
          <p:txBody>
            <a:bodyPr anchor="t" rtlCol="false" tIns="0" lIns="0" bIns="0" rIns="0">
              <a:spAutoFit/>
            </a:bodyPr>
            <a:lstStyle/>
            <a:p>
              <a:pPr algn="ctr" rtl="true" marL="0" indent="0" lvl="1">
                <a:lnSpc>
                  <a:spcPts val="3079"/>
                </a:lnSpc>
              </a:pPr>
              <a:r>
                <a:rPr lang="ar-EG" b="true" sz="2799">
                  <a:solidFill>
                    <a:srgbClr val="FFFFFF"/>
                  </a:solidFill>
                  <a:latin typeface="Droid Arabic Naskh Bold"/>
                  <a:ea typeface="Droid Arabic Naskh Bold"/>
                  <a:cs typeface="Droid Arabic Naskh Bold"/>
                  <a:sym typeface="Droid Arabic Naskh Bold"/>
                  <a:rtl val="true"/>
                </a:rPr>
                <a:t>لماذا هو رائع للمبتدئين</a:t>
              </a:r>
            </a:p>
          </p:txBody>
        </p:sp>
      </p:grpSp>
      <p:sp>
        <p:nvSpPr>
          <p:cNvPr name="Freeform 11" id="11"/>
          <p:cNvSpPr/>
          <p:nvPr/>
        </p:nvSpPr>
        <p:spPr>
          <a:xfrm flipH="false" flipV="false" rot="0">
            <a:off x="2286870" y="4199505"/>
            <a:ext cx="1887990" cy="1887990"/>
          </a:xfrm>
          <a:custGeom>
            <a:avLst/>
            <a:gdLst/>
            <a:ahLst/>
            <a:cxnLst/>
            <a:rect r="r" b="b" t="t" l="l"/>
            <a:pathLst>
              <a:path h="1887990" w="1887990">
                <a:moveTo>
                  <a:pt x="0" y="0"/>
                </a:moveTo>
                <a:lnTo>
                  <a:pt x="1887990" y="0"/>
                </a:lnTo>
                <a:lnTo>
                  <a:pt x="1887990" y="1887990"/>
                </a:lnTo>
                <a:lnTo>
                  <a:pt x="0" y="1887990"/>
                </a:lnTo>
                <a:lnTo>
                  <a:pt x="0" y="0"/>
                </a:lnTo>
                <a:close/>
              </a:path>
            </a:pathLst>
          </a:custGeom>
          <a:blipFill>
            <a:blip r:embed="rId3"/>
            <a:stretch>
              <a:fillRect l="0" t="0" r="0" b="0"/>
            </a:stretch>
          </a:blipFill>
        </p:spPr>
      </p:sp>
      <p:sp>
        <p:nvSpPr>
          <p:cNvPr name="Freeform 12" id="12"/>
          <p:cNvSpPr/>
          <p:nvPr/>
        </p:nvSpPr>
        <p:spPr>
          <a:xfrm flipH="false" flipV="false" rot="0">
            <a:off x="13203337" y="115702"/>
            <a:ext cx="4391289" cy="9758420"/>
          </a:xfrm>
          <a:custGeom>
            <a:avLst/>
            <a:gdLst/>
            <a:ahLst/>
            <a:cxnLst/>
            <a:rect r="r" b="b" t="t" l="l"/>
            <a:pathLst>
              <a:path h="9758420" w="4391289">
                <a:moveTo>
                  <a:pt x="0" y="0"/>
                </a:moveTo>
                <a:lnTo>
                  <a:pt x="4391289" y="0"/>
                </a:lnTo>
                <a:lnTo>
                  <a:pt x="4391289" y="9758420"/>
                </a:lnTo>
                <a:lnTo>
                  <a:pt x="0" y="9758420"/>
                </a:lnTo>
                <a:lnTo>
                  <a:pt x="0" y="0"/>
                </a:lnTo>
                <a:close/>
              </a:path>
            </a:pathLst>
          </a:custGeom>
          <a:blipFill>
            <a:blip r:embed="rId4"/>
            <a:stretch>
              <a:fillRect l="0" t="0" r="0" b="0"/>
            </a:stretch>
          </a:blipFill>
        </p:spPr>
      </p:sp>
      <p:sp>
        <p:nvSpPr>
          <p:cNvPr name="TextBox 13" id="13"/>
          <p:cNvSpPr txBox="true"/>
          <p:nvPr/>
        </p:nvSpPr>
        <p:spPr>
          <a:xfrm rot="0">
            <a:off x="5752688" y="2134232"/>
            <a:ext cx="5858203" cy="4477512"/>
          </a:xfrm>
          <a:prstGeom prst="rect">
            <a:avLst/>
          </a:prstGeom>
        </p:spPr>
        <p:txBody>
          <a:bodyPr anchor="t" rtlCol="false" tIns="0" lIns="0" bIns="0" rIns="0">
            <a:spAutoFit/>
          </a:bodyPr>
          <a:lstStyle/>
          <a:p>
            <a:pPr algn="r" rtl="true" marL="442055" indent="-221028" lvl="1">
              <a:lnSpc>
                <a:spcPts val="3276"/>
              </a:lnSpc>
              <a:buFont typeface="Arial"/>
              <a:buChar char="•"/>
            </a:pPr>
            <a:r>
              <a:rPr lang="ar-EG" b="true" sz="2047">
                <a:solidFill>
                  <a:srgbClr val="3B3838"/>
                </a:solidFill>
                <a:latin typeface="Droid Arabic Naskh Bold"/>
                <a:ea typeface="Droid Arabic Naskh Bold"/>
                <a:cs typeface="Droid Arabic Naskh Bold"/>
                <a:sym typeface="Droid Arabic Naskh Bold"/>
                <a:rtl val="true"/>
              </a:rPr>
              <a:t>محرر ذكي: اختر مقاطع الفيديو الخاصة بك ودع التطبيق يقوم بمزامنتها مع الأغنية</a:t>
            </a:r>
          </a:p>
          <a:p>
            <a:pPr algn="r" rtl="true" marL="442055" indent="-221028" lvl="1">
              <a:lnSpc>
                <a:spcPts val="3276"/>
              </a:lnSpc>
              <a:buFont typeface="Arial"/>
              <a:buChar char="•"/>
            </a:pPr>
            <a:r>
              <a:rPr lang="ar-EG" b="true" sz="2047">
                <a:solidFill>
                  <a:srgbClr val="3B3838"/>
                </a:solidFill>
                <a:latin typeface="Droid Arabic Naskh Bold"/>
                <a:ea typeface="Droid Arabic Naskh Bold"/>
                <a:cs typeface="Droid Arabic Naskh Bold"/>
                <a:sym typeface="Droid Arabic Naskh Bold"/>
                <a:rtl val="true"/>
              </a:rPr>
              <a:t>أدوات تحرير البكرات: الوصول إلى عناصر التحكم في السرعة، والمؤقت، والمحاذاة، والانتقالات.</a:t>
            </a:r>
          </a:p>
          <a:p>
            <a:pPr algn="r" rtl="true" marL="442055" indent="-221028" lvl="1">
              <a:lnSpc>
                <a:spcPts val="3276"/>
              </a:lnSpc>
              <a:buFont typeface="Arial"/>
              <a:buChar char="•"/>
            </a:pPr>
            <a:r>
              <a:rPr lang="ar-EG" b="true" sz="2047">
                <a:solidFill>
                  <a:srgbClr val="3B3838"/>
                </a:solidFill>
                <a:latin typeface="Droid Arabic Naskh Bold"/>
                <a:ea typeface="Droid Arabic Naskh Bold"/>
                <a:cs typeface="Droid Arabic Naskh Bold"/>
                <a:sym typeface="Droid Arabic Naskh Bold"/>
                <a:rtl val="true"/>
              </a:rPr>
              <a:t>المرشحات والتأثيرات: قم بتطبيق المرشحات المميزة وتأثيرات الواقع المعزز الخاصة بـ </a:t>
            </a:r>
            <a:r>
              <a:rPr lang="en-US" b="true" sz="2047">
                <a:solidFill>
                  <a:srgbClr val="3B3838"/>
                </a:solidFill>
                <a:latin typeface="Droid Arabic Naskh Bold"/>
                <a:ea typeface="Droid Arabic Naskh Bold"/>
                <a:cs typeface="Droid Arabic Naskh Bold"/>
                <a:sym typeface="Droid Arabic Naskh Bold"/>
              </a:rPr>
              <a:t>Instagram</a:t>
            </a:r>
            <a:r>
              <a:rPr lang="ar-EG" b="true" sz="2047">
                <a:solidFill>
                  <a:srgbClr val="3B3838"/>
                </a:solidFill>
                <a:latin typeface="Droid Arabic Naskh Bold"/>
                <a:ea typeface="Droid Arabic Naskh Bold"/>
                <a:cs typeface="Droid Arabic Naskh Bold"/>
                <a:sym typeface="Droid Arabic Naskh Bold"/>
                <a:rtl val="true"/>
              </a:rPr>
              <a:t>.</a:t>
            </a:r>
          </a:p>
          <a:p>
            <a:pPr algn="r" rtl="true" marL="0" indent="0" lvl="0">
              <a:lnSpc>
                <a:spcPts val="3276"/>
              </a:lnSpc>
            </a:pPr>
            <a:r>
              <a:rPr lang="ar-EG" b="true" sz="2047">
                <a:solidFill>
                  <a:srgbClr val="3B3838"/>
                </a:solidFill>
                <a:latin typeface="Droid Arabic Naskh Bold"/>
                <a:ea typeface="Droid Arabic Naskh Bold"/>
                <a:cs typeface="Droid Arabic Naskh Bold"/>
                <a:sym typeface="Droid Arabic Naskh Bold"/>
                <a:rtl val="true"/>
              </a:rPr>
              <a:t>النصوص والملصقات: أضف النصوص والملصقات والاستطلاعات والصور المتحركة.</a:t>
            </a:r>
          </a:p>
          <a:p>
            <a:pPr algn="r" rtl="true" marL="442055" indent="-221028" lvl="1">
              <a:lnSpc>
                <a:spcPts val="3276"/>
              </a:lnSpc>
              <a:buFont typeface="Arial"/>
              <a:buChar char="•"/>
            </a:pPr>
            <a:r>
              <a:rPr lang="ar-EG" b="true" sz="2047">
                <a:solidFill>
                  <a:srgbClr val="3B3838"/>
                </a:solidFill>
                <a:latin typeface="Droid Arabic Naskh Bold"/>
                <a:ea typeface="Droid Arabic Naskh Bold"/>
                <a:cs typeface="Droid Arabic Naskh Bold"/>
                <a:sym typeface="Droid Arabic Naskh Bold"/>
                <a:rtl val="true"/>
              </a:rPr>
              <a:t>تكامل الموسيقى: اختر من مكتبة الموسيقى الضخمة الموجودة على </a:t>
            </a:r>
            <a:r>
              <a:rPr lang="en-US" b="true" sz="2047">
                <a:solidFill>
                  <a:srgbClr val="3B3838"/>
                </a:solidFill>
                <a:latin typeface="Droid Arabic Naskh Bold"/>
                <a:ea typeface="Droid Arabic Naskh Bold"/>
                <a:cs typeface="Droid Arabic Naskh Bold"/>
                <a:sym typeface="Droid Arabic Naskh Bold"/>
              </a:rPr>
              <a:t>Instagram</a:t>
            </a:r>
            <a:r>
              <a:rPr lang="ar-EG" b="true" sz="2047">
                <a:solidFill>
                  <a:srgbClr val="3B3838"/>
                </a:solidFill>
                <a:latin typeface="Droid Arabic Naskh Bold"/>
                <a:ea typeface="Droid Arabic Naskh Bold"/>
                <a:cs typeface="Droid Arabic Naskh Bold"/>
                <a:sym typeface="Droid Arabic Naskh Bold"/>
                <a:rtl val="true"/>
              </a:rPr>
              <a:t>.</a:t>
            </a:r>
          </a:p>
        </p:txBody>
      </p:sp>
      <p:sp>
        <p:nvSpPr>
          <p:cNvPr name="TextBox 14" id="14"/>
          <p:cNvSpPr txBox="true"/>
          <p:nvPr/>
        </p:nvSpPr>
        <p:spPr>
          <a:xfrm rot="0">
            <a:off x="4704636" y="8200518"/>
            <a:ext cx="8260660" cy="807720"/>
          </a:xfrm>
          <a:prstGeom prst="rect">
            <a:avLst/>
          </a:prstGeom>
        </p:spPr>
        <p:txBody>
          <a:bodyPr anchor="t" rtlCol="false" tIns="0" lIns="0" bIns="0" rIns="0">
            <a:spAutoFit/>
          </a:bodyPr>
          <a:lstStyle/>
          <a:p>
            <a:pPr algn="r" rtl="true" marL="453390" indent="-226695" lvl="1">
              <a:lnSpc>
                <a:spcPts val="3360"/>
              </a:lnSpc>
              <a:buFont typeface="Arial"/>
              <a:buChar char="•"/>
            </a:pPr>
            <a:r>
              <a:rPr lang="ar-EG" sz="2100">
                <a:solidFill>
                  <a:srgbClr val="3B3838"/>
                </a:solidFill>
                <a:latin typeface="Droid Arabic Naskh"/>
                <a:ea typeface="Droid Arabic Naskh"/>
                <a:cs typeface="Droid Arabic Naskh"/>
                <a:sym typeface="Droid Arabic Naskh"/>
                <a:rtl val="true"/>
              </a:rPr>
              <a:t>من الأسهل استخدامه، خاصةً مع المحرر الذكي، إذا كنت تريد إنشاء مقطع فيديو ونشره على الفور على </a:t>
            </a:r>
            <a:r>
              <a:rPr lang="en-US" sz="2100">
                <a:solidFill>
                  <a:srgbClr val="3B3838"/>
                </a:solidFill>
                <a:latin typeface="Droid Arabic Naskh"/>
                <a:ea typeface="Droid Arabic Naskh"/>
                <a:cs typeface="Droid Arabic Naskh"/>
                <a:sym typeface="Droid Arabic Naskh"/>
              </a:rPr>
              <a:t>Instagram</a:t>
            </a:r>
            <a:r>
              <a:rPr lang="ar-EG" sz="2100">
                <a:solidFill>
                  <a:srgbClr val="3B3838"/>
                </a:solidFill>
                <a:latin typeface="Droid Arabic Naskh"/>
                <a:ea typeface="Droid Arabic Naskh"/>
                <a:cs typeface="Droid Arabic Naskh"/>
                <a:sym typeface="Droid Arabic Naskh"/>
                <a:rtl val="true"/>
              </a:rPr>
              <a:t>.</a:t>
            </a:r>
          </a:p>
        </p:txBody>
      </p:sp>
      <p:sp>
        <p:nvSpPr>
          <p:cNvPr name="TextBox 15" id="15"/>
          <p:cNvSpPr txBox="true"/>
          <p:nvPr/>
        </p:nvSpPr>
        <p:spPr>
          <a:xfrm rot="0">
            <a:off x="709042" y="865596"/>
            <a:ext cx="5043646" cy="3141853"/>
          </a:xfrm>
          <a:prstGeom prst="rect">
            <a:avLst/>
          </a:prstGeom>
        </p:spPr>
        <p:txBody>
          <a:bodyPr anchor="t" rtlCol="false" tIns="0" lIns="0" bIns="0" rIns="0">
            <a:spAutoFit/>
          </a:bodyPr>
          <a:lstStyle/>
          <a:p>
            <a:pPr algn="ctr" rtl="true" marL="0" indent="0" lvl="0">
              <a:lnSpc>
                <a:spcPts val="8456"/>
              </a:lnSpc>
            </a:pPr>
            <a:r>
              <a:rPr lang="ar-EG" b="true" sz="5600">
                <a:solidFill>
                  <a:srgbClr val="7C0086"/>
                </a:solidFill>
                <a:latin typeface="Droid Arabic Naskh Bold"/>
                <a:ea typeface="Droid Arabic Naskh Bold"/>
                <a:cs typeface="Droid Arabic Naskh Bold"/>
                <a:sym typeface="Droid Arabic Naskh Bold"/>
                <a:rtl val="true"/>
              </a:rPr>
              <a:t>محرر الفيديو المدمج في </a:t>
            </a:r>
            <a:r>
              <a:rPr lang="en-US" b="true" sz="5600">
                <a:solidFill>
                  <a:srgbClr val="7C0086"/>
                </a:solidFill>
                <a:latin typeface="Droid Arabic Naskh Bold"/>
                <a:ea typeface="Droid Arabic Naskh Bold"/>
                <a:cs typeface="Droid Arabic Naskh Bold"/>
                <a:sym typeface="Droid Arabic Naskh Bold"/>
              </a:rPr>
              <a:t>INSTAGRAM</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18272" y="8642478"/>
            <a:ext cx="1231644" cy="1231644"/>
          </a:xfrm>
          <a:custGeom>
            <a:avLst/>
            <a:gdLst/>
            <a:ahLst/>
            <a:cxnLst/>
            <a:rect r="r" b="b" t="t" l="l"/>
            <a:pathLst>
              <a:path h="1231644" w="1231644">
                <a:moveTo>
                  <a:pt x="0" y="0"/>
                </a:moveTo>
                <a:lnTo>
                  <a:pt x="1231645" y="0"/>
                </a:lnTo>
                <a:lnTo>
                  <a:pt x="1231645" y="1231644"/>
                </a:lnTo>
                <a:lnTo>
                  <a:pt x="0" y="1231644"/>
                </a:lnTo>
                <a:lnTo>
                  <a:pt x="0" y="0"/>
                </a:lnTo>
                <a:close/>
              </a:path>
            </a:pathLst>
          </a:custGeom>
          <a:blipFill>
            <a:blip r:embed="rId2"/>
            <a:stretch>
              <a:fillRect l="0" t="0" r="0" b="0"/>
            </a:stretch>
          </a:blipFill>
        </p:spPr>
      </p:sp>
      <p:grpSp>
        <p:nvGrpSpPr>
          <p:cNvPr name="Group 3" id="3"/>
          <p:cNvGrpSpPr/>
          <p:nvPr/>
        </p:nvGrpSpPr>
        <p:grpSpPr>
          <a:xfrm rot="0">
            <a:off x="7036824" y="1027521"/>
            <a:ext cx="3005981" cy="620935"/>
            <a:chOff x="0" y="0"/>
            <a:chExt cx="4007974" cy="827914"/>
          </a:xfrm>
        </p:grpSpPr>
        <p:grpSp>
          <p:nvGrpSpPr>
            <p:cNvPr name="Group 4" id="4"/>
            <p:cNvGrpSpPr/>
            <p:nvPr/>
          </p:nvGrpSpPr>
          <p:grpSpPr>
            <a:xfrm rot="0">
              <a:off x="0" y="0"/>
              <a:ext cx="4007974" cy="827914"/>
              <a:chOff x="0" y="0"/>
              <a:chExt cx="3358570" cy="693768"/>
            </a:xfrm>
          </p:grpSpPr>
          <p:sp>
            <p:nvSpPr>
              <p:cNvPr name="Freeform 5" id="5"/>
              <p:cNvSpPr/>
              <p:nvPr/>
            </p:nvSpPr>
            <p:spPr>
              <a:xfrm flipH="false" flipV="false" rot="0">
                <a:off x="0" y="0"/>
                <a:ext cx="3358570" cy="693769"/>
              </a:xfrm>
              <a:custGeom>
                <a:avLst/>
                <a:gdLst/>
                <a:ahLst/>
                <a:cxnLst/>
                <a:rect r="r" b="b" t="t" l="l"/>
                <a:pathLst>
                  <a:path h="693769" w="3358570">
                    <a:moveTo>
                      <a:pt x="3234110" y="693768"/>
                    </a:moveTo>
                    <a:lnTo>
                      <a:pt x="124460" y="693768"/>
                    </a:lnTo>
                    <a:cubicBezTo>
                      <a:pt x="55880" y="693768"/>
                      <a:pt x="0" y="637889"/>
                      <a:pt x="0" y="569308"/>
                    </a:cubicBezTo>
                    <a:lnTo>
                      <a:pt x="0" y="124460"/>
                    </a:lnTo>
                    <a:cubicBezTo>
                      <a:pt x="0" y="55880"/>
                      <a:pt x="55880" y="0"/>
                      <a:pt x="124460" y="0"/>
                    </a:cubicBezTo>
                    <a:lnTo>
                      <a:pt x="3234110" y="0"/>
                    </a:lnTo>
                    <a:cubicBezTo>
                      <a:pt x="3302690" y="0"/>
                      <a:pt x="3358570" y="55880"/>
                      <a:pt x="3358570" y="124460"/>
                    </a:cubicBezTo>
                    <a:lnTo>
                      <a:pt x="3358570" y="569309"/>
                    </a:lnTo>
                    <a:cubicBezTo>
                      <a:pt x="3358570" y="637889"/>
                      <a:pt x="3302690" y="693769"/>
                      <a:pt x="3234110" y="693769"/>
                    </a:cubicBezTo>
                    <a:close/>
                  </a:path>
                </a:pathLst>
              </a:custGeom>
              <a:solidFill>
                <a:srgbClr val="F0C600"/>
              </a:solidFill>
            </p:spPr>
          </p:sp>
        </p:grpSp>
        <p:sp>
          <p:nvSpPr>
            <p:cNvPr name="TextBox 6" id="6"/>
            <p:cNvSpPr txBox="true"/>
            <p:nvPr/>
          </p:nvSpPr>
          <p:spPr>
            <a:xfrm rot="0">
              <a:off x="0" y="158476"/>
              <a:ext cx="4007974" cy="539536"/>
            </a:xfrm>
            <a:prstGeom prst="rect">
              <a:avLst/>
            </a:prstGeom>
          </p:spPr>
          <p:txBody>
            <a:bodyPr anchor="t" rtlCol="false" tIns="0" lIns="0" bIns="0" rIns="0">
              <a:spAutoFit/>
            </a:bodyPr>
            <a:lstStyle/>
            <a:p>
              <a:pPr algn="ctr" rtl="true" marL="0" indent="0" lvl="1">
                <a:lnSpc>
                  <a:spcPts val="3079"/>
                </a:lnSpc>
              </a:pPr>
              <a:r>
                <a:rPr lang="ar-EG" b="true" sz="2799">
                  <a:solidFill>
                    <a:srgbClr val="FFFFFF"/>
                  </a:solidFill>
                  <a:latin typeface="Droid Arabic Naskh Bold"/>
                  <a:ea typeface="Droid Arabic Naskh Bold"/>
                  <a:cs typeface="Droid Arabic Naskh Bold"/>
                  <a:sym typeface="Droid Arabic Naskh Bold"/>
                  <a:rtl val="true"/>
                </a:rPr>
                <a:t>الميزات الرئيسية</a:t>
              </a:r>
            </a:p>
          </p:txBody>
        </p:sp>
      </p:grpSp>
      <p:grpSp>
        <p:nvGrpSpPr>
          <p:cNvPr name="Group 7" id="7"/>
          <p:cNvGrpSpPr/>
          <p:nvPr/>
        </p:nvGrpSpPr>
        <p:grpSpPr>
          <a:xfrm rot="0">
            <a:off x="6671749" y="7246073"/>
            <a:ext cx="3736132" cy="620935"/>
            <a:chOff x="0" y="0"/>
            <a:chExt cx="4981509" cy="827914"/>
          </a:xfrm>
        </p:grpSpPr>
        <p:grpSp>
          <p:nvGrpSpPr>
            <p:cNvPr name="Group 8" id="8"/>
            <p:cNvGrpSpPr/>
            <p:nvPr/>
          </p:nvGrpSpPr>
          <p:grpSpPr>
            <a:xfrm rot="0">
              <a:off x="0" y="0"/>
              <a:ext cx="4981509" cy="827914"/>
              <a:chOff x="0" y="0"/>
              <a:chExt cx="4174365" cy="693768"/>
            </a:xfrm>
          </p:grpSpPr>
          <p:sp>
            <p:nvSpPr>
              <p:cNvPr name="Freeform 9" id="9"/>
              <p:cNvSpPr/>
              <p:nvPr/>
            </p:nvSpPr>
            <p:spPr>
              <a:xfrm flipH="false" flipV="false" rot="0">
                <a:off x="0" y="0"/>
                <a:ext cx="4174365" cy="693769"/>
              </a:xfrm>
              <a:custGeom>
                <a:avLst/>
                <a:gdLst/>
                <a:ahLst/>
                <a:cxnLst/>
                <a:rect r="r" b="b" t="t" l="l"/>
                <a:pathLst>
                  <a:path h="693769" w="4174365">
                    <a:moveTo>
                      <a:pt x="4049905" y="693768"/>
                    </a:moveTo>
                    <a:lnTo>
                      <a:pt x="124460" y="693768"/>
                    </a:lnTo>
                    <a:cubicBezTo>
                      <a:pt x="55880" y="693768"/>
                      <a:pt x="0" y="637889"/>
                      <a:pt x="0" y="569308"/>
                    </a:cubicBezTo>
                    <a:lnTo>
                      <a:pt x="0" y="124460"/>
                    </a:lnTo>
                    <a:cubicBezTo>
                      <a:pt x="0" y="55880"/>
                      <a:pt x="55880" y="0"/>
                      <a:pt x="124460" y="0"/>
                    </a:cubicBezTo>
                    <a:lnTo>
                      <a:pt x="4049905" y="0"/>
                    </a:lnTo>
                    <a:cubicBezTo>
                      <a:pt x="4118485" y="0"/>
                      <a:pt x="4174365" y="55880"/>
                      <a:pt x="4174365" y="124460"/>
                    </a:cubicBezTo>
                    <a:lnTo>
                      <a:pt x="4174365" y="569309"/>
                    </a:lnTo>
                    <a:cubicBezTo>
                      <a:pt x="4174365" y="637889"/>
                      <a:pt x="4118485" y="693769"/>
                      <a:pt x="4049905" y="693769"/>
                    </a:cubicBezTo>
                    <a:close/>
                  </a:path>
                </a:pathLst>
              </a:custGeom>
              <a:solidFill>
                <a:srgbClr val="287D7D"/>
              </a:solidFill>
            </p:spPr>
          </p:sp>
        </p:grpSp>
        <p:sp>
          <p:nvSpPr>
            <p:cNvPr name="TextBox 10" id="10"/>
            <p:cNvSpPr txBox="true"/>
            <p:nvPr/>
          </p:nvSpPr>
          <p:spPr>
            <a:xfrm rot="0">
              <a:off x="0" y="158476"/>
              <a:ext cx="4981509" cy="539536"/>
            </a:xfrm>
            <a:prstGeom prst="rect">
              <a:avLst/>
            </a:prstGeom>
          </p:spPr>
          <p:txBody>
            <a:bodyPr anchor="t" rtlCol="false" tIns="0" lIns="0" bIns="0" rIns="0">
              <a:spAutoFit/>
            </a:bodyPr>
            <a:lstStyle/>
            <a:p>
              <a:pPr algn="ctr" rtl="true" marL="0" indent="0" lvl="1">
                <a:lnSpc>
                  <a:spcPts val="3079"/>
                </a:lnSpc>
              </a:pPr>
              <a:r>
                <a:rPr lang="ar-EG" b="true" sz="2799">
                  <a:solidFill>
                    <a:srgbClr val="FFFFFF"/>
                  </a:solidFill>
                  <a:latin typeface="Droid Arabic Naskh Bold"/>
                  <a:ea typeface="Droid Arabic Naskh Bold"/>
                  <a:cs typeface="Droid Arabic Naskh Bold"/>
                  <a:sym typeface="Droid Arabic Naskh Bold"/>
                  <a:rtl val="true"/>
                </a:rPr>
                <a:t>لماذا هو رائع للمبتدئين</a:t>
              </a:r>
            </a:p>
          </p:txBody>
        </p:sp>
      </p:grpSp>
      <p:sp>
        <p:nvSpPr>
          <p:cNvPr name="Freeform 11" id="11"/>
          <p:cNvSpPr/>
          <p:nvPr/>
        </p:nvSpPr>
        <p:spPr>
          <a:xfrm flipH="false" flipV="false" rot="0">
            <a:off x="1735271" y="3989037"/>
            <a:ext cx="2308926" cy="2308926"/>
          </a:xfrm>
          <a:custGeom>
            <a:avLst/>
            <a:gdLst/>
            <a:ahLst/>
            <a:cxnLst/>
            <a:rect r="r" b="b" t="t" l="l"/>
            <a:pathLst>
              <a:path h="2308926" w="2308926">
                <a:moveTo>
                  <a:pt x="0" y="0"/>
                </a:moveTo>
                <a:lnTo>
                  <a:pt x="2308926" y="0"/>
                </a:lnTo>
                <a:lnTo>
                  <a:pt x="2308926" y="2308926"/>
                </a:lnTo>
                <a:lnTo>
                  <a:pt x="0" y="230892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13352240" y="106947"/>
            <a:ext cx="4395229" cy="9767175"/>
          </a:xfrm>
          <a:custGeom>
            <a:avLst/>
            <a:gdLst/>
            <a:ahLst/>
            <a:cxnLst/>
            <a:rect r="r" b="b" t="t" l="l"/>
            <a:pathLst>
              <a:path h="9767175" w="4395229">
                <a:moveTo>
                  <a:pt x="0" y="0"/>
                </a:moveTo>
                <a:lnTo>
                  <a:pt x="4395229" y="0"/>
                </a:lnTo>
                <a:lnTo>
                  <a:pt x="4395229" y="9767175"/>
                </a:lnTo>
                <a:lnTo>
                  <a:pt x="0" y="9767175"/>
                </a:lnTo>
                <a:lnTo>
                  <a:pt x="0" y="0"/>
                </a:lnTo>
                <a:close/>
              </a:path>
            </a:pathLst>
          </a:custGeom>
          <a:blipFill>
            <a:blip r:embed="rId5"/>
            <a:stretch>
              <a:fillRect l="0" t="0" r="0" b="0"/>
            </a:stretch>
          </a:blipFill>
        </p:spPr>
      </p:sp>
      <p:sp>
        <p:nvSpPr>
          <p:cNvPr name="TextBox 13" id="13"/>
          <p:cNvSpPr txBox="true"/>
          <p:nvPr/>
        </p:nvSpPr>
        <p:spPr>
          <a:xfrm rot="0">
            <a:off x="5752688" y="2134232"/>
            <a:ext cx="5858203" cy="4160520"/>
          </a:xfrm>
          <a:prstGeom prst="rect">
            <a:avLst/>
          </a:prstGeom>
        </p:spPr>
        <p:txBody>
          <a:bodyPr anchor="t" rtlCol="false" tIns="0" lIns="0" bIns="0" rIns="0">
            <a:spAutoFit/>
          </a:bodyPr>
          <a:lstStyle/>
          <a:p>
            <a:pPr algn="r" rtl="true" marL="0" indent="0" lvl="0">
              <a:lnSpc>
                <a:spcPts val="3360"/>
              </a:lnSpc>
            </a:pPr>
            <a:r>
              <a:rPr lang="ar-EG" b="true" sz="2100">
                <a:solidFill>
                  <a:srgbClr val="3B3838"/>
                </a:solidFill>
                <a:latin typeface="Droid Arabic Naskh Bold"/>
                <a:ea typeface="Droid Arabic Naskh Bold"/>
                <a:cs typeface="Droid Arabic Naskh Bold"/>
                <a:sym typeface="Droid Arabic Naskh Bold"/>
                <a:rtl val="true"/>
              </a:rPr>
              <a:t>القوالب: آلاف من قوالب الفيديو المصممة مسبقًا لوسائل التواصل الاجتماعي.</a:t>
            </a:r>
          </a:p>
          <a:p>
            <a:pPr algn="r" rtl="true" marL="453390" indent="-226695" lvl="1">
              <a:lnSpc>
                <a:spcPts val="3360"/>
              </a:lnSpc>
              <a:buFont typeface="Arial"/>
              <a:buChar char="•"/>
            </a:pPr>
            <a:r>
              <a:rPr lang="ar-EG" b="true" sz="2100">
                <a:solidFill>
                  <a:srgbClr val="3B3838"/>
                </a:solidFill>
                <a:latin typeface="Droid Arabic Naskh Bold"/>
                <a:ea typeface="Droid Arabic Naskh Bold"/>
                <a:cs typeface="Droid Arabic Naskh Bold"/>
                <a:sym typeface="Droid Arabic Naskh Bold"/>
                <a:rtl val="true"/>
              </a:rPr>
              <a:t>محرر السحب والإفلات: أضف مقاطع الفيديو والصور والرسومات والنصوص بسهولة.</a:t>
            </a:r>
          </a:p>
          <a:p>
            <a:pPr algn="r" rtl="true" marL="453390" indent="-226695" lvl="1">
              <a:lnSpc>
                <a:spcPts val="3360"/>
              </a:lnSpc>
              <a:buFont typeface="Arial"/>
              <a:buChar char="•"/>
            </a:pPr>
            <a:r>
              <a:rPr lang="ar-EG" b="true" sz="2100">
                <a:solidFill>
                  <a:srgbClr val="3B3838"/>
                </a:solidFill>
                <a:latin typeface="Droid Arabic Naskh Bold"/>
                <a:ea typeface="Droid Arabic Naskh Bold"/>
                <a:cs typeface="Droid Arabic Naskh Bold"/>
                <a:sym typeface="Droid Arabic Naskh Bold"/>
                <a:rtl val="true"/>
              </a:rPr>
              <a:t>مكتبة الأسهم: يمكنك الوصول إلى مقاطع الفيديو والصور والمسارات الصوتية مجانًا.</a:t>
            </a:r>
          </a:p>
          <a:p>
            <a:pPr algn="r" rtl="true" marL="0" indent="0" lvl="0">
              <a:lnSpc>
                <a:spcPts val="3360"/>
              </a:lnSpc>
            </a:pPr>
            <a:r>
              <a:rPr lang="ar-EG" b="true" sz="2100">
                <a:solidFill>
                  <a:srgbClr val="3B3838"/>
                </a:solidFill>
                <a:latin typeface="Droid Arabic Naskh Bold"/>
                <a:ea typeface="Droid Arabic Naskh Bold"/>
                <a:cs typeface="Droid Arabic Naskh Bold"/>
                <a:sym typeface="Droid Arabic Naskh Bold"/>
                <a:rtl val="true"/>
              </a:rPr>
              <a:t>الرسوم المتحركة: أضف انتقالات ونصوصًا أو رسومات متحركة.</a:t>
            </a:r>
          </a:p>
          <a:p>
            <a:pPr algn="r" rtl="true" marL="453390" indent="-226695" lvl="1">
              <a:lnSpc>
                <a:spcPts val="3360"/>
              </a:lnSpc>
              <a:buFont typeface="Arial"/>
              <a:buChar char="•"/>
            </a:pPr>
            <a:r>
              <a:rPr lang="ar-EG" b="true" sz="2100">
                <a:solidFill>
                  <a:srgbClr val="3B3838"/>
                </a:solidFill>
                <a:latin typeface="Droid Arabic Naskh Bold"/>
                <a:ea typeface="Droid Arabic Naskh Bold"/>
                <a:cs typeface="Droid Arabic Naskh Bold"/>
                <a:sym typeface="Droid Arabic Naskh Bold"/>
                <a:rtl val="true"/>
              </a:rPr>
              <a:t>التعاون: إنشاء مقاطع فيديو معًا في الوقت الفعلي عبر الأجهزة.</a:t>
            </a:r>
          </a:p>
        </p:txBody>
      </p:sp>
      <p:sp>
        <p:nvSpPr>
          <p:cNvPr name="TextBox 14" id="14"/>
          <p:cNvSpPr txBox="true"/>
          <p:nvPr/>
        </p:nvSpPr>
        <p:spPr>
          <a:xfrm rot="0">
            <a:off x="4672388" y="8100530"/>
            <a:ext cx="8260660" cy="1226820"/>
          </a:xfrm>
          <a:prstGeom prst="rect">
            <a:avLst/>
          </a:prstGeom>
        </p:spPr>
        <p:txBody>
          <a:bodyPr anchor="t" rtlCol="false" tIns="0" lIns="0" bIns="0" rIns="0">
            <a:spAutoFit/>
          </a:bodyPr>
          <a:lstStyle/>
          <a:p>
            <a:pPr algn="r" rtl="true" marL="453390" indent="-226695" lvl="1">
              <a:lnSpc>
                <a:spcPts val="3360"/>
              </a:lnSpc>
              <a:buFont typeface="Arial"/>
              <a:buChar char="•"/>
            </a:pPr>
            <a:r>
              <a:rPr lang="ar-EG" sz="2100">
                <a:solidFill>
                  <a:srgbClr val="3B3838"/>
                </a:solidFill>
                <a:latin typeface="Droid Arabic Naskh"/>
                <a:ea typeface="Droid Arabic Naskh"/>
                <a:cs typeface="Droid Arabic Naskh"/>
                <a:sym typeface="Droid Arabic Naskh"/>
                <a:rtl val="true"/>
              </a:rPr>
              <a:t>يتيح التحرير القائم على القالب في </a:t>
            </a:r>
            <a:r>
              <a:rPr lang="en-US" sz="2100">
                <a:solidFill>
                  <a:srgbClr val="3B3838"/>
                </a:solidFill>
                <a:latin typeface="Droid Arabic Naskh"/>
                <a:ea typeface="Droid Arabic Naskh"/>
                <a:cs typeface="Droid Arabic Naskh"/>
                <a:sym typeface="Droid Arabic Naskh"/>
              </a:rPr>
              <a:t>Canva</a:t>
            </a:r>
            <a:r>
              <a:rPr lang="ar-EG" sz="2100">
                <a:solidFill>
                  <a:srgbClr val="3B3838"/>
                </a:solidFill>
                <a:latin typeface="Droid Arabic Naskh"/>
                <a:ea typeface="Droid Arabic Naskh"/>
                <a:cs typeface="Droid Arabic Naskh"/>
                <a:sym typeface="Droid Arabic Naskh"/>
                <a:rtl val="true"/>
              </a:rPr>
              <a:t> حتى للمبتدئين إنشاء مقاطع فيديو ذات مظهر احترافي، وهي مثالية لمنشورات وسائل التواصل الاجتماعي أو القصص أو مقاطع الفيديو القصيرة.</a:t>
            </a:r>
          </a:p>
        </p:txBody>
      </p:sp>
      <p:sp>
        <p:nvSpPr>
          <p:cNvPr name="TextBox 15" id="15"/>
          <p:cNvSpPr txBox="true"/>
          <p:nvPr/>
        </p:nvSpPr>
        <p:spPr>
          <a:xfrm rot="0">
            <a:off x="709042" y="1341597"/>
            <a:ext cx="4361384" cy="1425702"/>
          </a:xfrm>
          <a:prstGeom prst="rect">
            <a:avLst/>
          </a:prstGeom>
        </p:spPr>
        <p:txBody>
          <a:bodyPr anchor="t" rtlCol="false" tIns="0" lIns="0" bIns="0" rIns="0">
            <a:spAutoFit/>
          </a:bodyPr>
          <a:lstStyle/>
          <a:p>
            <a:pPr algn="ctr" rtl="true" marL="0" indent="0" lvl="0">
              <a:lnSpc>
                <a:spcPts val="5544"/>
              </a:lnSpc>
              <a:spcBef>
                <a:spcPct val="0"/>
              </a:spcBef>
            </a:pPr>
            <a:r>
              <a:rPr lang="ar-EG" b="true" sz="5600">
                <a:solidFill>
                  <a:srgbClr val="7C0086"/>
                </a:solidFill>
                <a:latin typeface="Droid Arabic Naskh Bold"/>
                <a:ea typeface="Droid Arabic Naskh Bold"/>
                <a:cs typeface="Droid Arabic Naskh Bold"/>
                <a:sym typeface="Droid Arabic Naskh Bold"/>
                <a:rtl val="true"/>
              </a:rPr>
              <a:t>كانفا (محرر الفيديو)</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333" r="0" b="-9333"/>
            </a:stretch>
          </a:blipFill>
        </p:spPr>
      </p:sp>
      <p:grpSp>
        <p:nvGrpSpPr>
          <p:cNvPr name="Group 3" id="3"/>
          <p:cNvGrpSpPr/>
          <p:nvPr/>
        </p:nvGrpSpPr>
        <p:grpSpPr>
          <a:xfrm rot="0">
            <a:off x="649065" y="2080466"/>
            <a:ext cx="6918972" cy="5860901"/>
            <a:chOff x="0" y="0"/>
            <a:chExt cx="1822281" cy="1543612"/>
          </a:xfrm>
        </p:grpSpPr>
        <p:sp>
          <p:nvSpPr>
            <p:cNvPr name="Freeform 4" id="4"/>
            <p:cNvSpPr/>
            <p:nvPr/>
          </p:nvSpPr>
          <p:spPr>
            <a:xfrm flipH="false" flipV="false" rot="0">
              <a:off x="0" y="0"/>
              <a:ext cx="1822281" cy="1543612"/>
            </a:xfrm>
            <a:custGeom>
              <a:avLst/>
              <a:gdLst/>
              <a:ahLst/>
              <a:cxnLst/>
              <a:rect r="r" b="b" t="t" l="l"/>
              <a:pathLst>
                <a:path h="1543612" w="1822281">
                  <a:moveTo>
                    <a:pt x="104061" y="0"/>
                  </a:moveTo>
                  <a:lnTo>
                    <a:pt x="1718219" y="0"/>
                  </a:lnTo>
                  <a:cubicBezTo>
                    <a:pt x="1745818" y="0"/>
                    <a:pt x="1772287" y="10964"/>
                    <a:pt x="1791802" y="30479"/>
                  </a:cubicBezTo>
                  <a:cubicBezTo>
                    <a:pt x="1811317" y="49994"/>
                    <a:pt x="1822281" y="76463"/>
                    <a:pt x="1822281" y="104061"/>
                  </a:cubicBezTo>
                  <a:lnTo>
                    <a:pt x="1822281" y="1439550"/>
                  </a:lnTo>
                  <a:cubicBezTo>
                    <a:pt x="1822281" y="1467149"/>
                    <a:pt x="1811317" y="1493618"/>
                    <a:pt x="1791802" y="1513133"/>
                  </a:cubicBezTo>
                  <a:cubicBezTo>
                    <a:pt x="1772287" y="1532648"/>
                    <a:pt x="1745818" y="1543612"/>
                    <a:pt x="1718219" y="1543612"/>
                  </a:cubicBezTo>
                  <a:lnTo>
                    <a:pt x="104061" y="1543612"/>
                  </a:lnTo>
                  <a:cubicBezTo>
                    <a:pt x="76463" y="1543612"/>
                    <a:pt x="49994" y="1532648"/>
                    <a:pt x="30479" y="1513133"/>
                  </a:cubicBezTo>
                  <a:cubicBezTo>
                    <a:pt x="10964" y="1493618"/>
                    <a:pt x="0" y="1467149"/>
                    <a:pt x="0" y="1439550"/>
                  </a:cubicBezTo>
                  <a:lnTo>
                    <a:pt x="0" y="104061"/>
                  </a:lnTo>
                  <a:cubicBezTo>
                    <a:pt x="0" y="76463"/>
                    <a:pt x="10964" y="49994"/>
                    <a:pt x="30479" y="30479"/>
                  </a:cubicBezTo>
                  <a:cubicBezTo>
                    <a:pt x="49994" y="10964"/>
                    <a:pt x="76463" y="0"/>
                    <a:pt x="104061" y="0"/>
                  </a:cubicBezTo>
                  <a:close/>
                </a:path>
              </a:pathLst>
            </a:custGeom>
            <a:solidFill>
              <a:srgbClr val="7C0086">
                <a:alpha val="81961"/>
              </a:srgbClr>
            </a:solidFill>
          </p:spPr>
        </p:sp>
        <p:sp>
          <p:nvSpPr>
            <p:cNvPr name="TextBox 5" id="5"/>
            <p:cNvSpPr txBox="true"/>
            <p:nvPr/>
          </p:nvSpPr>
          <p:spPr>
            <a:xfrm>
              <a:off x="0" y="0"/>
              <a:ext cx="1822281" cy="1543612"/>
            </a:xfrm>
            <a:prstGeom prst="rect">
              <a:avLst/>
            </a:prstGeom>
          </p:spPr>
          <p:txBody>
            <a:bodyPr anchor="ctr" rtlCol="false" tIns="50800" lIns="50800" bIns="50800" rIns="50800"/>
            <a:lstStyle/>
            <a:p>
              <a:pPr algn="ctr" rtl="true">
                <a:lnSpc>
                  <a:spcPts val="2879"/>
                </a:lnSpc>
              </a:pPr>
            </a:p>
          </p:txBody>
        </p:sp>
      </p:grpSp>
      <p:sp>
        <p:nvSpPr>
          <p:cNvPr name="Freeform 6" id="6"/>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sp>
        <p:nvSpPr>
          <p:cNvPr name="TextBox 7" id="7"/>
          <p:cNvSpPr txBox="true"/>
          <p:nvPr/>
        </p:nvSpPr>
        <p:spPr>
          <a:xfrm rot="0">
            <a:off x="4108551" y="2407641"/>
            <a:ext cx="2991892" cy="1566544"/>
          </a:xfrm>
          <a:prstGeom prst="rect">
            <a:avLst/>
          </a:prstGeom>
        </p:spPr>
        <p:txBody>
          <a:bodyPr anchor="t" rtlCol="false" tIns="0" lIns="0" bIns="0" rIns="0">
            <a:spAutoFit/>
          </a:bodyPr>
          <a:lstStyle/>
          <a:p>
            <a:pPr algn="ctr" rtl="true" marL="0" indent="0" lvl="0">
              <a:lnSpc>
                <a:spcPts val="12880"/>
              </a:lnSpc>
            </a:pPr>
            <a:r>
              <a:rPr lang="ar-EG" b="true" sz="9200">
                <a:solidFill>
                  <a:srgbClr val="FFFFFF"/>
                </a:solidFill>
                <a:latin typeface="Droid Arabic Naskh Bold"/>
                <a:ea typeface="Droid Arabic Naskh Bold"/>
                <a:cs typeface="Droid Arabic Naskh Bold"/>
                <a:sym typeface="Droid Arabic Naskh Bold"/>
                <a:rtl val="true"/>
              </a:rPr>
              <a:t>مهمة</a:t>
            </a:r>
          </a:p>
        </p:txBody>
      </p:sp>
      <p:sp>
        <p:nvSpPr>
          <p:cNvPr name="TextBox 8" id="8"/>
          <p:cNvSpPr txBox="true"/>
          <p:nvPr/>
        </p:nvSpPr>
        <p:spPr>
          <a:xfrm rot="0">
            <a:off x="1110262" y="4270927"/>
            <a:ext cx="5936942" cy="2148459"/>
          </a:xfrm>
          <a:prstGeom prst="rect">
            <a:avLst/>
          </a:prstGeom>
        </p:spPr>
        <p:txBody>
          <a:bodyPr anchor="t" rtlCol="false" tIns="0" lIns="0" bIns="0" rIns="0">
            <a:spAutoFit/>
          </a:bodyPr>
          <a:lstStyle/>
          <a:p>
            <a:pPr algn="just" rtl="true" marL="0" indent="0" lvl="0">
              <a:lnSpc>
                <a:spcPts val="4277"/>
              </a:lnSpc>
            </a:pPr>
            <a:r>
              <a:rPr lang="ar-EG" sz="3099">
                <a:solidFill>
                  <a:srgbClr val="FFFFFF"/>
                </a:solidFill>
                <a:latin typeface="Droid Arabic Naskh"/>
                <a:ea typeface="Droid Arabic Naskh"/>
                <a:cs typeface="Droid Arabic Naskh"/>
                <a:sym typeface="Droid Arabic Naskh"/>
                <a:rtl val="true"/>
              </a:rPr>
              <a:t>قم بتثبيت أحد التطبيقات المقدمة على هاتفك.</a:t>
            </a:r>
          </a:p>
          <a:p>
            <a:pPr algn="just" rtl="true" marL="0" indent="0" lvl="0">
              <a:lnSpc>
                <a:spcPts val="4277"/>
              </a:lnSpc>
            </a:pPr>
          </a:p>
          <a:p>
            <a:pPr algn="just" rtl="true" marL="0" indent="0" lvl="0">
              <a:lnSpc>
                <a:spcPts val="4277"/>
              </a:lnSpc>
            </a:pPr>
            <a:r>
              <a:rPr lang="ar-EG" sz="3099">
                <a:solidFill>
                  <a:srgbClr val="FFFFFF"/>
                </a:solidFill>
                <a:latin typeface="Droid Arabic Naskh"/>
                <a:ea typeface="Droid Arabic Naskh"/>
                <a:cs typeface="Droid Arabic Naskh"/>
                <a:sym typeface="Droid Arabic Naskh"/>
                <a:rtl val="true"/>
              </a:rPr>
              <a:t>استكشف الميزات لبضع دقائق.</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3" id="3"/>
          <p:cNvSpPr/>
          <p:nvPr/>
        </p:nvSpPr>
        <p:spPr>
          <a:xfrm flipH="false" flipV="false" rot="0">
            <a:off x="7347917" y="306160"/>
            <a:ext cx="10724902" cy="9238535"/>
          </a:xfrm>
          <a:custGeom>
            <a:avLst/>
            <a:gdLst/>
            <a:ahLst/>
            <a:cxnLst/>
            <a:rect r="r" b="b" t="t" l="l"/>
            <a:pathLst>
              <a:path h="9238535" w="10724902">
                <a:moveTo>
                  <a:pt x="0" y="0"/>
                </a:moveTo>
                <a:lnTo>
                  <a:pt x="10724901" y="0"/>
                </a:lnTo>
                <a:lnTo>
                  <a:pt x="10724901" y="9238535"/>
                </a:lnTo>
                <a:lnTo>
                  <a:pt x="0" y="9238535"/>
                </a:lnTo>
                <a:lnTo>
                  <a:pt x="0" y="0"/>
                </a:lnTo>
                <a:close/>
              </a:path>
            </a:pathLst>
          </a:custGeom>
          <a:blipFill>
            <a:blip r:embed="rId3"/>
            <a:stretch>
              <a:fillRect l="-182550" t="0" r="-18378" b="0"/>
            </a:stretch>
          </a:blipFill>
        </p:spPr>
      </p:sp>
      <p:sp>
        <p:nvSpPr>
          <p:cNvPr name="TextBox 4" id="4"/>
          <p:cNvSpPr txBox="true"/>
          <p:nvPr/>
        </p:nvSpPr>
        <p:spPr>
          <a:xfrm rot="0">
            <a:off x="447048" y="3850055"/>
            <a:ext cx="6720580" cy="3769614"/>
          </a:xfrm>
          <a:prstGeom prst="rect">
            <a:avLst/>
          </a:prstGeom>
        </p:spPr>
        <p:txBody>
          <a:bodyPr anchor="t" rtlCol="false" tIns="0" lIns="0" bIns="0" rIns="0">
            <a:spAutoFit/>
          </a:bodyPr>
          <a:lstStyle/>
          <a:p>
            <a:pPr algn="r" rtl="true" marL="0" indent="0" lvl="0">
              <a:lnSpc>
                <a:spcPts val="10008"/>
              </a:lnSpc>
            </a:pPr>
            <a:r>
              <a:rPr lang="ar-EG" b="true" sz="7200">
                <a:solidFill>
                  <a:srgbClr val="7C0086"/>
                </a:solidFill>
                <a:latin typeface="Droid Arabic Naskh Bold"/>
                <a:ea typeface="Droid Arabic Naskh Bold"/>
                <a:cs typeface="Droid Arabic Naskh Bold"/>
                <a:sym typeface="Droid Arabic Naskh Bold"/>
                <a:rtl val="true"/>
              </a:rPr>
              <a:t>تحرير مقاطع الفيديو على هاتفك الذكي</a:t>
            </a:r>
          </a:p>
        </p:txBody>
      </p:sp>
      <p:sp>
        <p:nvSpPr>
          <p:cNvPr name="TextBox 5" id="5"/>
          <p:cNvSpPr txBox="true"/>
          <p:nvPr/>
        </p:nvSpPr>
        <p:spPr>
          <a:xfrm rot="0">
            <a:off x="447048" y="2948418"/>
            <a:ext cx="5763511" cy="485775"/>
          </a:xfrm>
          <a:prstGeom prst="rect">
            <a:avLst/>
          </a:prstGeom>
        </p:spPr>
        <p:txBody>
          <a:bodyPr anchor="t" rtlCol="false" tIns="0" lIns="0" bIns="0" rIns="0">
            <a:spAutoFit/>
          </a:bodyPr>
          <a:lstStyle/>
          <a:p>
            <a:pPr algn="r" rtl="true" marL="0" indent="0" lvl="0">
              <a:lnSpc>
                <a:spcPts val="3900"/>
              </a:lnSpc>
            </a:pPr>
            <a:r>
              <a:rPr lang="ar-EG" b="true" sz="3000" spc="-89">
                <a:solidFill>
                  <a:srgbClr val="000000"/>
                </a:solidFill>
                <a:latin typeface="Droid Arabic Naskh Bold"/>
                <a:ea typeface="Droid Arabic Naskh Bold"/>
                <a:cs typeface="Droid Arabic Naskh Bold"/>
                <a:sym typeface="Droid Arabic Naskh Bold"/>
                <a:rtl val="true"/>
              </a:rPr>
              <a:t>النشاط </a:t>
            </a:r>
            <a:r>
              <a:rPr lang="en-US" b="true" sz="3000" spc="-89">
                <a:solidFill>
                  <a:srgbClr val="000000"/>
                </a:solidFill>
                <a:latin typeface="Droid Arabic Naskh Bold"/>
                <a:ea typeface="Droid Arabic Naskh Bold"/>
                <a:cs typeface="Droid Arabic Naskh Bold"/>
                <a:sym typeface="Droid Arabic Naskh Bold"/>
              </a:rPr>
              <a:t>5.2.1</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29214" y="8642478"/>
            <a:ext cx="1231644" cy="1231644"/>
          </a:xfrm>
          <a:custGeom>
            <a:avLst/>
            <a:gdLst/>
            <a:ahLst/>
            <a:cxnLst/>
            <a:rect r="r" b="b" t="t" l="l"/>
            <a:pathLst>
              <a:path h="1231644" w="1231644">
                <a:moveTo>
                  <a:pt x="0" y="0"/>
                </a:moveTo>
                <a:lnTo>
                  <a:pt x="1231645" y="0"/>
                </a:lnTo>
                <a:lnTo>
                  <a:pt x="1231645" y="1231644"/>
                </a:lnTo>
                <a:lnTo>
                  <a:pt x="0" y="1231644"/>
                </a:lnTo>
                <a:lnTo>
                  <a:pt x="0" y="0"/>
                </a:lnTo>
                <a:close/>
              </a:path>
            </a:pathLst>
          </a:custGeom>
          <a:blipFill>
            <a:blip r:embed="rId2"/>
            <a:stretch>
              <a:fillRect l="0" t="0" r="0" b="0"/>
            </a:stretch>
          </a:blipFill>
        </p:spPr>
      </p:sp>
      <p:sp>
        <p:nvSpPr>
          <p:cNvPr name="TextBox 3" id="3"/>
          <p:cNvSpPr txBox="true"/>
          <p:nvPr/>
        </p:nvSpPr>
        <p:spPr>
          <a:xfrm rot="0">
            <a:off x="512736" y="836707"/>
            <a:ext cx="5480392" cy="1929384"/>
          </a:xfrm>
          <a:prstGeom prst="rect">
            <a:avLst/>
          </a:prstGeom>
        </p:spPr>
        <p:txBody>
          <a:bodyPr anchor="t" rtlCol="false" tIns="0" lIns="0" bIns="0" rIns="0">
            <a:spAutoFit/>
          </a:bodyPr>
          <a:lstStyle/>
          <a:p>
            <a:pPr algn="ctr" rtl="true" marL="0" indent="0" lvl="0">
              <a:lnSpc>
                <a:spcPts val="7728"/>
              </a:lnSpc>
            </a:pPr>
            <a:r>
              <a:rPr lang="ar-EG" b="true" sz="5600" strike="noStrike" u="none">
                <a:solidFill>
                  <a:srgbClr val="7C0086"/>
                </a:solidFill>
                <a:latin typeface="Droid Arabic Naskh Bold"/>
                <a:ea typeface="Droid Arabic Naskh Bold"/>
                <a:cs typeface="Droid Arabic Naskh Bold"/>
                <a:sym typeface="Droid Arabic Naskh Bold"/>
                <a:rtl val="true"/>
              </a:rPr>
              <a:t>تعديلات الفيديو الأساسية</a:t>
            </a:r>
          </a:p>
        </p:txBody>
      </p:sp>
      <p:sp>
        <p:nvSpPr>
          <p:cNvPr name="TextBox 4" id="4"/>
          <p:cNvSpPr txBox="true"/>
          <p:nvPr/>
        </p:nvSpPr>
        <p:spPr>
          <a:xfrm rot="0">
            <a:off x="6163626" y="1299129"/>
            <a:ext cx="5549089" cy="481330"/>
          </a:xfrm>
          <a:prstGeom prst="rect">
            <a:avLst/>
          </a:prstGeom>
        </p:spPr>
        <p:txBody>
          <a:bodyPr anchor="t" rtlCol="false" tIns="0" lIns="0" bIns="0" rIns="0">
            <a:spAutoFit/>
          </a:bodyPr>
          <a:lstStyle/>
          <a:p>
            <a:pPr algn="just" rtl="true">
              <a:lnSpc>
                <a:spcPts val="3919"/>
              </a:lnSpc>
              <a:spcBef>
                <a:spcPct val="0"/>
              </a:spcBef>
            </a:pPr>
            <a:r>
              <a:rPr lang="en-US" b="true" sz="2799">
                <a:solidFill>
                  <a:srgbClr val="000000"/>
                </a:solidFill>
                <a:latin typeface="Droid Arabic Naskh Bold"/>
                <a:ea typeface="Droid Arabic Naskh Bold"/>
                <a:cs typeface="Droid Arabic Naskh Bold"/>
                <a:sym typeface="Droid Arabic Naskh Bold"/>
              </a:rPr>
              <a:t>1</a:t>
            </a:r>
            <a:r>
              <a:rPr lang="ar-EG" b="true" sz="2799">
                <a:solidFill>
                  <a:srgbClr val="000000"/>
                </a:solidFill>
                <a:latin typeface="Droid Arabic Naskh Bold"/>
                <a:ea typeface="Droid Arabic Naskh Bold"/>
                <a:cs typeface="Droid Arabic Naskh Bold"/>
                <a:sym typeface="Droid Arabic Naskh Bold"/>
                <a:rtl val="true"/>
              </a:rPr>
              <a:t>. التشذيب والقطع والتعديل</a:t>
            </a:r>
          </a:p>
        </p:txBody>
      </p:sp>
      <p:sp>
        <p:nvSpPr>
          <p:cNvPr name="TextBox 5" id="5"/>
          <p:cNvSpPr txBox="true"/>
          <p:nvPr/>
        </p:nvSpPr>
        <p:spPr>
          <a:xfrm rot="0">
            <a:off x="6517488" y="2197947"/>
            <a:ext cx="5549089" cy="1507268"/>
          </a:xfrm>
          <a:prstGeom prst="rect">
            <a:avLst/>
          </a:prstGeom>
        </p:spPr>
        <p:txBody>
          <a:bodyPr anchor="t" rtlCol="false" tIns="0" lIns="0" bIns="0" rIns="0">
            <a:spAutoFit/>
          </a:bodyPr>
          <a:lstStyle/>
          <a:p>
            <a:pPr algn="just" rtl="true" marL="466072" indent="-233036" lvl="1">
              <a:lnSpc>
                <a:spcPts val="3022"/>
              </a:lnSpc>
              <a:spcBef>
                <a:spcPct val="0"/>
              </a:spcBef>
              <a:buFont typeface="Arial"/>
              <a:buChar char="•"/>
            </a:pPr>
            <a:r>
              <a:rPr lang="ar-EG" sz="2158">
                <a:solidFill>
                  <a:srgbClr val="000000"/>
                </a:solidFill>
                <a:latin typeface="Droid Arabic Naskh"/>
                <a:ea typeface="Droid Arabic Naskh"/>
                <a:cs typeface="Droid Arabic Naskh"/>
                <a:sym typeface="Droid Arabic Naskh"/>
                <a:rtl val="true"/>
              </a:rPr>
              <a:t>قص المشابك لإزالة الأجزاء غير المرغوب فيها</a:t>
            </a:r>
          </a:p>
          <a:p>
            <a:pPr algn="just" rtl="true" marL="466072" indent="-233036" lvl="1">
              <a:lnSpc>
                <a:spcPts val="3022"/>
              </a:lnSpc>
              <a:spcBef>
                <a:spcPct val="0"/>
              </a:spcBef>
              <a:buFont typeface="Arial"/>
              <a:buChar char="•"/>
            </a:pPr>
            <a:r>
              <a:rPr lang="ar-EG" sz="2158" strike="noStrike" u="none">
                <a:solidFill>
                  <a:srgbClr val="000000"/>
                </a:solidFill>
                <a:latin typeface="Droid Arabic Naskh"/>
                <a:ea typeface="Droid Arabic Naskh"/>
                <a:cs typeface="Droid Arabic Naskh"/>
                <a:sym typeface="Droid Arabic Naskh"/>
                <a:rtl val="true"/>
              </a:rPr>
              <a:t>تقسيم مقاطع الفيديو الطويلة إلى أجزاء أقصر</a:t>
            </a:r>
          </a:p>
          <a:p>
            <a:pPr algn="just" rtl="true" marL="466072" indent="-233036" lvl="1">
              <a:lnSpc>
                <a:spcPts val="3022"/>
              </a:lnSpc>
              <a:spcBef>
                <a:spcPct val="0"/>
              </a:spcBef>
              <a:buFont typeface="Arial"/>
              <a:buChar char="•"/>
            </a:pPr>
            <a:r>
              <a:rPr lang="ar-EG" sz="2158" strike="noStrike" u="none">
                <a:solidFill>
                  <a:srgbClr val="000000"/>
                </a:solidFill>
                <a:latin typeface="Droid Arabic Naskh"/>
                <a:ea typeface="Droid Arabic Naskh"/>
                <a:cs typeface="Droid Arabic Naskh"/>
                <a:sym typeface="Droid Arabic Naskh"/>
                <a:rtl val="true"/>
              </a:rPr>
              <a:t>إعادة ترتيب المقاطع لتحسين سرد القصص</a:t>
            </a:r>
          </a:p>
        </p:txBody>
      </p:sp>
      <p:sp>
        <p:nvSpPr>
          <p:cNvPr name="TextBox 6" id="6"/>
          <p:cNvSpPr txBox="true"/>
          <p:nvPr/>
        </p:nvSpPr>
        <p:spPr>
          <a:xfrm rot="0">
            <a:off x="5092589" y="4103653"/>
            <a:ext cx="6620126" cy="481330"/>
          </a:xfrm>
          <a:prstGeom prst="rect">
            <a:avLst/>
          </a:prstGeom>
        </p:spPr>
        <p:txBody>
          <a:bodyPr anchor="t" rtlCol="false" tIns="0" lIns="0" bIns="0" rIns="0">
            <a:spAutoFit/>
          </a:bodyPr>
          <a:lstStyle/>
          <a:p>
            <a:pPr algn="just" rtl="true" marL="0" indent="0" lvl="0">
              <a:lnSpc>
                <a:spcPts val="3919"/>
              </a:lnSpc>
              <a:spcBef>
                <a:spcPct val="0"/>
              </a:spcBef>
            </a:pPr>
            <a:r>
              <a:rPr lang="en-US" b="true" sz="2799" strike="noStrike" u="none">
                <a:solidFill>
                  <a:srgbClr val="000000"/>
                </a:solidFill>
                <a:latin typeface="Droid Arabic Naskh Bold"/>
                <a:ea typeface="Droid Arabic Naskh Bold"/>
                <a:cs typeface="Droid Arabic Naskh Bold"/>
                <a:sym typeface="Droid Arabic Naskh Bold"/>
              </a:rPr>
              <a:t>2</a:t>
            </a:r>
            <a:r>
              <a:rPr lang="ar-EG" b="true" sz="2799" strike="noStrike" u="none">
                <a:solidFill>
                  <a:srgbClr val="000000"/>
                </a:solidFill>
                <a:latin typeface="Droid Arabic Naskh Bold"/>
                <a:ea typeface="Droid Arabic Naskh Bold"/>
                <a:cs typeface="Droid Arabic Naskh Bold"/>
                <a:sym typeface="Droid Arabic Naskh Bold"/>
                <a:rtl val="true"/>
              </a:rPr>
              <a:t>. أضف موسيقى أو صوتًا</a:t>
            </a:r>
          </a:p>
        </p:txBody>
      </p:sp>
      <p:sp>
        <p:nvSpPr>
          <p:cNvPr name="TextBox 7" id="7"/>
          <p:cNvSpPr txBox="true"/>
          <p:nvPr/>
        </p:nvSpPr>
        <p:spPr>
          <a:xfrm rot="0">
            <a:off x="5600868" y="4965953"/>
            <a:ext cx="6620126" cy="2325370"/>
          </a:xfrm>
          <a:prstGeom prst="rect">
            <a:avLst/>
          </a:prstGeom>
        </p:spPr>
        <p:txBody>
          <a:bodyPr anchor="t" rtlCol="false" tIns="0" lIns="0" bIns="0" rIns="0">
            <a:spAutoFit/>
          </a:bodyPr>
          <a:lstStyle/>
          <a:p>
            <a:pPr algn="just" rtl="true" marL="474978" indent="-237489" lvl="1">
              <a:lnSpc>
                <a:spcPts val="3079"/>
              </a:lnSpc>
              <a:buFont typeface="Arial"/>
              <a:buChar char="•"/>
            </a:pPr>
            <a:r>
              <a:rPr lang="ar-EG" sz="2199" strike="noStrike" u="none">
                <a:solidFill>
                  <a:srgbClr val="000000"/>
                </a:solidFill>
                <a:latin typeface="Droid Arabic Naskh"/>
                <a:ea typeface="Droid Arabic Naskh"/>
                <a:cs typeface="Droid Arabic Naskh"/>
                <a:sym typeface="Droid Arabic Naskh"/>
                <a:rtl val="true"/>
              </a:rPr>
              <a:t>أضف موسيقى لضبط الحالة المزاجية، واختر من الموسيقى المتوفرة في التطبيق لتحقيق تكامل أفضل (قد تقوم بعض التطبيقات بحذف الموسيقى الخاصة بك إذا لم تكن متاحة على منصتها)</a:t>
            </a:r>
          </a:p>
          <a:p>
            <a:pPr algn="just" rtl="true" marL="474978" indent="-237489" lvl="1">
              <a:lnSpc>
                <a:spcPts val="3079"/>
              </a:lnSpc>
              <a:buFont typeface="Arial"/>
              <a:buChar char="•"/>
            </a:pPr>
            <a:r>
              <a:rPr lang="ar-EG" sz="2199" strike="noStrike" u="none">
                <a:solidFill>
                  <a:srgbClr val="000000"/>
                </a:solidFill>
                <a:latin typeface="Droid Arabic Naskh"/>
                <a:ea typeface="Droid Arabic Naskh"/>
                <a:cs typeface="Droid Arabic Naskh"/>
                <a:sym typeface="Droid Arabic Naskh"/>
                <a:rtl val="true"/>
              </a:rPr>
              <a:t>أضف التعليق الصوتي لتعزيز السرد وإعطائه لمسة شخصية</a:t>
            </a:r>
          </a:p>
        </p:txBody>
      </p:sp>
      <p:sp>
        <p:nvSpPr>
          <p:cNvPr name="TextBox 8" id="8"/>
          <p:cNvSpPr txBox="true"/>
          <p:nvPr/>
        </p:nvSpPr>
        <p:spPr>
          <a:xfrm rot="0">
            <a:off x="5446987" y="7447724"/>
            <a:ext cx="6265727" cy="481330"/>
          </a:xfrm>
          <a:prstGeom prst="rect">
            <a:avLst/>
          </a:prstGeom>
        </p:spPr>
        <p:txBody>
          <a:bodyPr anchor="t" rtlCol="false" tIns="0" lIns="0" bIns="0" rIns="0">
            <a:spAutoFit/>
          </a:bodyPr>
          <a:lstStyle/>
          <a:p>
            <a:pPr algn="just" rtl="true" marL="0" indent="0" lvl="0">
              <a:lnSpc>
                <a:spcPts val="3919"/>
              </a:lnSpc>
              <a:spcBef>
                <a:spcPct val="0"/>
              </a:spcBef>
            </a:pPr>
            <a:r>
              <a:rPr lang="en-US" b="true" sz="2799">
                <a:solidFill>
                  <a:srgbClr val="000000"/>
                </a:solidFill>
                <a:latin typeface="Droid Arabic Naskh Bold"/>
                <a:ea typeface="Droid Arabic Naskh Bold"/>
                <a:cs typeface="Droid Arabic Naskh Bold"/>
                <a:sym typeface="Droid Arabic Naskh Bold"/>
              </a:rPr>
              <a:t>3</a:t>
            </a:r>
            <a:r>
              <a:rPr lang="ar-EG" b="true" sz="2799">
                <a:solidFill>
                  <a:srgbClr val="000000"/>
                </a:solidFill>
                <a:latin typeface="Droid Arabic Naskh Bold"/>
                <a:ea typeface="Droid Arabic Naskh Bold"/>
                <a:cs typeface="Droid Arabic Naskh Bold"/>
                <a:sym typeface="Droid Arabic Naskh Bold"/>
                <a:rtl val="true"/>
              </a:rPr>
              <a:t>. تحسين المظهر والشعور</a:t>
            </a:r>
          </a:p>
        </p:txBody>
      </p:sp>
      <p:sp>
        <p:nvSpPr>
          <p:cNvPr name="TextBox 9" id="9"/>
          <p:cNvSpPr txBox="true"/>
          <p:nvPr/>
        </p:nvSpPr>
        <p:spPr>
          <a:xfrm rot="0">
            <a:off x="5955266" y="8310054"/>
            <a:ext cx="6265727" cy="1153795"/>
          </a:xfrm>
          <a:prstGeom prst="rect">
            <a:avLst/>
          </a:prstGeom>
        </p:spPr>
        <p:txBody>
          <a:bodyPr anchor="t" rtlCol="false" tIns="0" lIns="0" bIns="0" rIns="0">
            <a:spAutoFit/>
          </a:bodyPr>
          <a:lstStyle/>
          <a:p>
            <a:pPr algn="just" rtl="true" marL="474978" indent="-237489" lvl="1">
              <a:lnSpc>
                <a:spcPts val="3079"/>
              </a:lnSpc>
              <a:spcBef>
                <a:spcPct val="0"/>
              </a:spcBef>
              <a:buFont typeface="Arial"/>
              <a:buChar char="•"/>
            </a:pPr>
            <a:r>
              <a:rPr lang="ar-EG" sz="2199">
                <a:solidFill>
                  <a:srgbClr val="000000"/>
                </a:solidFill>
                <a:latin typeface="Droid Arabic Naskh"/>
                <a:ea typeface="Droid Arabic Naskh"/>
                <a:cs typeface="Droid Arabic Naskh"/>
                <a:sym typeface="Droid Arabic Naskh"/>
                <a:rtl val="true"/>
              </a:rPr>
              <a:t>تطبيق المرشحات للحصول على نمط متسق</a:t>
            </a:r>
          </a:p>
          <a:p>
            <a:pPr algn="just" rtl="true" marL="474978" indent="-237489" lvl="1">
              <a:lnSpc>
                <a:spcPts val="3079"/>
              </a:lnSpc>
              <a:spcBef>
                <a:spcPct val="0"/>
              </a:spcBef>
              <a:buFont typeface="Arial"/>
              <a:buChar char="•"/>
            </a:pPr>
            <a:r>
              <a:rPr lang="ar-EG" sz="2199" strike="noStrike" u="none">
                <a:solidFill>
                  <a:srgbClr val="000000"/>
                </a:solidFill>
                <a:latin typeface="Droid Arabic Naskh"/>
                <a:ea typeface="Droid Arabic Naskh"/>
                <a:cs typeface="Droid Arabic Naskh"/>
                <a:sym typeface="Droid Arabic Naskh"/>
                <a:rtl val="true"/>
              </a:rPr>
              <a:t>اختر نسبة العرض إلى الارتفاع الصحيحة (</a:t>
            </a:r>
            <a:r>
              <a:rPr lang="en-US" sz="2199" strike="noStrike" u="none">
                <a:solidFill>
                  <a:srgbClr val="000000"/>
                </a:solidFill>
                <a:latin typeface="Droid Arabic Naskh"/>
                <a:ea typeface="Droid Arabic Naskh"/>
                <a:cs typeface="Droid Arabic Naskh"/>
                <a:sym typeface="Droid Arabic Naskh"/>
              </a:rPr>
              <a:t>9:16</a:t>
            </a:r>
            <a:r>
              <a:rPr lang="ar-EG" sz="2199" strike="noStrike" u="none">
                <a:solidFill>
                  <a:srgbClr val="000000"/>
                </a:solidFill>
                <a:latin typeface="Droid Arabic Naskh"/>
                <a:ea typeface="Droid Arabic Naskh"/>
                <a:cs typeface="Droid Arabic Naskh"/>
                <a:sym typeface="Droid Arabic Naskh"/>
                <a:rtl val="true"/>
              </a:rPr>
              <a:t> للقصص/البكرات، </a:t>
            </a:r>
            <a:r>
              <a:rPr lang="en-US" sz="2199" strike="noStrike" u="none">
                <a:solidFill>
                  <a:srgbClr val="000000"/>
                </a:solidFill>
                <a:latin typeface="Droid Arabic Naskh"/>
                <a:ea typeface="Droid Arabic Naskh"/>
                <a:cs typeface="Droid Arabic Naskh"/>
                <a:sym typeface="Droid Arabic Naskh"/>
              </a:rPr>
              <a:t>1:1</a:t>
            </a:r>
            <a:r>
              <a:rPr lang="ar-EG" sz="2199" strike="noStrike" u="none">
                <a:solidFill>
                  <a:srgbClr val="000000"/>
                </a:solidFill>
                <a:latin typeface="Droid Arabic Naskh"/>
                <a:ea typeface="Droid Arabic Naskh"/>
                <a:cs typeface="Droid Arabic Naskh"/>
                <a:sym typeface="Droid Arabic Naskh"/>
                <a:rtl val="true"/>
              </a:rPr>
              <a:t> لخلاصة </a:t>
            </a:r>
            <a:r>
              <a:rPr lang="en-US" sz="2199" strike="noStrike" u="none">
                <a:solidFill>
                  <a:srgbClr val="000000"/>
                </a:solidFill>
                <a:latin typeface="Droid Arabic Naskh"/>
                <a:ea typeface="Droid Arabic Naskh"/>
                <a:cs typeface="Droid Arabic Naskh"/>
                <a:sym typeface="Droid Arabic Naskh"/>
              </a:rPr>
              <a:t>Instagram</a:t>
            </a:r>
            <a:r>
              <a:rPr lang="ar-EG" sz="2199" strike="noStrike" u="none">
                <a:solidFill>
                  <a:srgbClr val="000000"/>
                </a:solidFill>
                <a:latin typeface="Droid Arabic Naskh"/>
                <a:ea typeface="Droid Arabic Naskh"/>
                <a:cs typeface="Droid Arabic Naskh"/>
                <a:sym typeface="Droid Arabic Naskh"/>
                <a:rtl val="true"/>
              </a:rPr>
              <a:t>)</a:t>
            </a:r>
          </a:p>
        </p:txBody>
      </p:sp>
      <p:grpSp>
        <p:nvGrpSpPr>
          <p:cNvPr name="Group 10" id="10"/>
          <p:cNvGrpSpPr>
            <a:grpSpLocks noChangeAspect="true"/>
          </p:cNvGrpSpPr>
          <p:nvPr/>
        </p:nvGrpSpPr>
        <p:grpSpPr>
          <a:xfrm rot="0">
            <a:off x="12590936" y="191209"/>
            <a:ext cx="5005672" cy="9904581"/>
            <a:chOff x="0" y="0"/>
            <a:chExt cx="2620010" cy="5184140"/>
          </a:xfrm>
        </p:grpSpPr>
        <p:sp>
          <p:nvSpPr>
            <p:cNvPr name="Freeform 11" id="11"/>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12" id="12"/>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l="-11760" t="0" r="-11760" b="0"/>
              </a:stretch>
            </a:blipFill>
          </p:spPr>
        </p:sp>
        <p:sp>
          <p:nvSpPr>
            <p:cNvPr name="Freeform 13" id="13"/>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name="Freeform 14" id="14"/>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sp>
        <p:sp>
          <p:nvSpPr>
            <p:cNvPr name="Freeform 15" id="15"/>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name="Freeform 16" id="16"/>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name="Freeform 17" id="17"/>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name="Freeform 18" id="18"/>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name="Freeform 19" id="19"/>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333" r="0" b="-9333"/>
            </a:stretch>
          </a:blipFill>
        </p:spPr>
      </p:sp>
      <p:grpSp>
        <p:nvGrpSpPr>
          <p:cNvPr name="Group 3" id="3"/>
          <p:cNvGrpSpPr/>
          <p:nvPr/>
        </p:nvGrpSpPr>
        <p:grpSpPr>
          <a:xfrm rot="0">
            <a:off x="649065" y="2080466"/>
            <a:ext cx="8208882" cy="7871161"/>
            <a:chOff x="0" y="0"/>
            <a:chExt cx="2162010" cy="2073063"/>
          </a:xfrm>
        </p:grpSpPr>
        <p:sp>
          <p:nvSpPr>
            <p:cNvPr name="Freeform 4" id="4"/>
            <p:cNvSpPr/>
            <p:nvPr/>
          </p:nvSpPr>
          <p:spPr>
            <a:xfrm flipH="false" flipV="false" rot="0">
              <a:off x="0" y="0"/>
              <a:ext cx="2162010" cy="2073063"/>
            </a:xfrm>
            <a:custGeom>
              <a:avLst/>
              <a:gdLst/>
              <a:ahLst/>
              <a:cxnLst/>
              <a:rect r="r" b="b" t="t" l="l"/>
              <a:pathLst>
                <a:path h="2073063" w="2162010">
                  <a:moveTo>
                    <a:pt x="87710" y="0"/>
                  </a:moveTo>
                  <a:lnTo>
                    <a:pt x="2074300" y="0"/>
                  </a:lnTo>
                  <a:cubicBezTo>
                    <a:pt x="2122741" y="0"/>
                    <a:pt x="2162010" y="39269"/>
                    <a:pt x="2162010" y="87710"/>
                  </a:cubicBezTo>
                  <a:lnTo>
                    <a:pt x="2162010" y="1985353"/>
                  </a:lnTo>
                  <a:cubicBezTo>
                    <a:pt x="2162010" y="2033794"/>
                    <a:pt x="2122741" y="2073063"/>
                    <a:pt x="2074300" y="2073063"/>
                  </a:cubicBezTo>
                  <a:lnTo>
                    <a:pt x="87710" y="2073063"/>
                  </a:lnTo>
                  <a:cubicBezTo>
                    <a:pt x="39269" y="2073063"/>
                    <a:pt x="0" y="2033794"/>
                    <a:pt x="0" y="1985353"/>
                  </a:cubicBezTo>
                  <a:lnTo>
                    <a:pt x="0" y="87710"/>
                  </a:lnTo>
                  <a:cubicBezTo>
                    <a:pt x="0" y="39269"/>
                    <a:pt x="39269" y="0"/>
                    <a:pt x="87710" y="0"/>
                  </a:cubicBezTo>
                  <a:close/>
                </a:path>
              </a:pathLst>
            </a:custGeom>
            <a:solidFill>
              <a:srgbClr val="7C0086">
                <a:alpha val="81961"/>
              </a:srgbClr>
            </a:solidFill>
          </p:spPr>
        </p:sp>
        <p:sp>
          <p:nvSpPr>
            <p:cNvPr name="TextBox 5" id="5"/>
            <p:cNvSpPr txBox="true"/>
            <p:nvPr/>
          </p:nvSpPr>
          <p:spPr>
            <a:xfrm>
              <a:off x="0" y="0"/>
              <a:ext cx="2162010" cy="2073063"/>
            </a:xfrm>
            <a:prstGeom prst="rect">
              <a:avLst/>
            </a:prstGeom>
          </p:spPr>
          <p:txBody>
            <a:bodyPr anchor="ctr" rtlCol="false" tIns="50800" lIns="50800" bIns="50800" rIns="50800"/>
            <a:lstStyle/>
            <a:p>
              <a:pPr algn="ctr" rtl="true">
                <a:lnSpc>
                  <a:spcPts val="2879"/>
                </a:lnSpc>
              </a:pPr>
            </a:p>
          </p:txBody>
        </p:sp>
      </p:grpSp>
      <p:sp>
        <p:nvSpPr>
          <p:cNvPr name="Freeform 6" id="6"/>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sp>
        <p:nvSpPr>
          <p:cNvPr name="TextBox 7" id="7"/>
          <p:cNvSpPr txBox="true"/>
          <p:nvPr/>
        </p:nvSpPr>
        <p:spPr>
          <a:xfrm rot="0">
            <a:off x="5317843" y="2381465"/>
            <a:ext cx="2991892" cy="1566544"/>
          </a:xfrm>
          <a:prstGeom prst="rect">
            <a:avLst/>
          </a:prstGeom>
        </p:spPr>
        <p:txBody>
          <a:bodyPr anchor="t" rtlCol="false" tIns="0" lIns="0" bIns="0" rIns="0">
            <a:spAutoFit/>
          </a:bodyPr>
          <a:lstStyle/>
          <a:p>
            <a:pPr algn="ctr" rtl="true" marL="0" indent="0" lvl="0">
              <a:lnSpc>
                <a:spcPts val="12880"/>
              </a:lnSpc>
            </a:pPr>
            <a:r>
              <a:rPr lang="ar-EG" b="true" sz="9200">
                <a:solidFill>
                  <a:srgbClr val="FFFFFF"/>
                </a:solidFill>
                <a:latin typeface="Droid Arabic Naskh Bold"/>
                <a:ea typeface="Droid Arabic Naskh Bold"/>
                <a:cs typeface="Droid Arabic Naskh Bold"/>
                <a:sym typeface="Droid Arabic Naskh Bold"/>
                <a:rtl val="true"/>
              </a:rPr>
              <a:t>مهمة</a:t>
            </a:r>
          </a:p>
        </p:txBody>
      </p:sp>
      <p:sp>
        <p:nvSpPr>
          <p:cNvPr name="TextBox 8" id="8"/>
          <p:cNvSpPr txBox="true"/>
          <p:nvPr/>
        </p:nvSpPr>
        <p:spPr>
          <a:xfrm rot="0">
            <a:off x="1110262" y="4270927"/>
            <a:ext cx="7199473" cy="4320159"/>
          </a:xfrm>
          <a:prstGeom prst="rect">
            <a:avLst/>
          </a:prstGeom>
        </p:spPr>
        <p:txBody>
          <a:bodyPr anchor="t" rtlCol="false" tIns="0" lIns="0" bIns="0" rIns="0">
            <a:spAutoFit/>
          </a:bodyPr>
          <a:lstStyle/>
          <a:p>
            <a:pPr algn="just" rtl="true" marL="0" indent="0" lvl="0">
              <a:lnSpc>
                <a:spcPts val="4277"/>
              </a:lnSpc>
            </a:pPr>
            <a:r>
              <a:rPr lang="ar-EG" sz="3099">
                <a:solidFill>
                  <a:srgbClr val="FFFFFF"/>
                </a:solidFill>
                <a:latin typeface="Droid Arabic Naskh"/>
                <a:ea typeface="Droid Arabic Naskh"/>
                <a:cs typeface="Droid Arabic Naskh"/>
                <a:sym typeface="Droid Arabic Naskh"/>
                <a:rtl val="true"/>
              </a:rPr>
              <a:t>تقسيم المشاركين إلى </a:t>
            </a:r>
            <a:r>
              <a:rPr lang="en-US" sz="3099">
                <a:solidFill>
                  <a:srgbClr val="FFFFFF"/>
                </a:solidFill>
                <a:latin typeface="Droid Arabic Naskh"/>
                <a:ea typeface="Droid Arabic Naskh"/>
                <a:cs typeface="Droid Arabic Naskh"/>
                <a:sym typeface="Droid Arabic Naskh"/>
              </a:rPr>
              <a:t>4</a:t>
            </a:r>
            <a:r>
              <a:rPr lang="ar-EG" sz="3099">
                <a:solidFill>
                  <a:srgbClr val="FFFFFF"/>
                </a:solidFill>
                <a:latin typeface="Droid Arabic Naskh"/>
                <a:ea typeface="Droid Arabic Naskh"/>
                <a:cs typeface="Droid Arabic Naskh"/>
                <a:sym typeface="Droid Arabic Naskh"/>
                <a:rtl val="true"/>
              </a:rPr>
              <a:t> مجموعات وتعيين تطبيق واحد لكل مجموعة.</a:t>
            </a:r>
          </a:p>
          <a:p>
            <a:pPr algn="just" rtl="true" marL="0" indent="0" lvl="0">
              <a:lnSpc>
                <a:spcPts val="4277"/>
              </a:lnSpc>
            </a:pPr>
            <a:r>
              <a:rPr lang="ar-EG" sz="3099">
                <a:solidFill>
                  <a:srgbClr val="FFFFFF"/>
                </a:solidFill>
                <a:latin typeface="Droid Arabic Naskh"/>
                <a:ea typeface="Droid Arabic Naskh"/>
                <a:cs typeface="Droid Arabic Naskh"/>
                <a:sym typeface="Droid Arabic Naskh"/>
                <a:rtl val="true"/>
              </a:rPr>
              <a:t>يقوم المشاركون باختيار عدد قليل من مقاطع الفيديو ويقومون بالمهام التالية:</a:t>
            </a:r>
          </a:p>
          <a:p>
            <a:pPr algn="just" rtl="true" marL="0" indent="0" lvl="0">
              <a:lnSpc>
                <a:spcPts val="4277"/>
              </a:lnSpc>
            </a:pPr>
            <a:r>
              <a:rPr lang="ar-EG" sz="3099">
                <a:solidFill>
                  <a:srgbClr val="FFFFFF"/>
                </a:solidFill>
                <a:latin typeface="Droid Arabic Naskh"/>
                <a:ea typeface="Droid Arabic Naskh"/>
                <a:cs typeface="Droid Arabic Naskh"/>
                <a:sym typeface="Droid Arabic Naskh"/>
                <a:rtl val="true"/>
              </a:rPr>
              <a:t>إنشاء مقطع فيديو قصير (</a:t>
            </a:r>
            <a:r>
              <a:rPr lang="en-US" sz="3099">
                <a:solidFill>
                  <a:srgbClr val="FFFFFF"/>
                </a:solidFill>
                <a:latin typeface="Droid Arabic Naskh"/>
                <a:ea typeface="Droid Arabic Naskh"/>
                <a:cs typeface="Droid Arabic Naskh"/>
                <a:sym typeface="Droid Arabic Naskh"/>
              </a:rPr>
              <a:t>10</a:t>
            </a:r>
            <a:r>
              <a:rPr lang="ar-EG" sz="3099">
                <a:solidFill>
                  <a:srgbClr val="FFFFFF"/>
                </a:solidFill>
                <a:latin typeface="Droid Arabic Naskh"/>
                <a:ea typeface="Droid Arabic Naskh"/>
                <a:cs typeface="Droid Arabic Naskh"/>
                <a:sym typeface="Droid Arabic Naskh"/>
                <a:rtl val="true"/>
              </a:rPr>
              <a:t>-</a:t>
            </a:r>
            <a:r>
              <a:rPr lang="en-US" sz="3099">
                <a:solidFill>
                  <a:srgbClr val="FFFFFF"/>
                </a:solidFill>
                <a:latin typeface="Droid Arabic Naskh"/>
                <a:ea typeface="Droid Arabic Naskh"/>
                <a:cs typeface="Droid Arabic Naskh"/>
                <a:sym typeface="Droid Arabic Naskh"/>
              </a:rPr>
              <a:t>15</a:t>
            </a:r>
            <a:r>
              <a:rPr lang="ar-EG" sz="3099">
                <a:solidFill>
                  <a:srgbClr val="FFFFFF"/>
                </a:solidFill>
                <a:latin typeface="Droid Arabic Naskh"/>
                <a:ea typeface="Droid Arabic Naskh"/>
                <a:cs typeface="Droid Arabic Naskh"/>
                <a:sym typeface="Droid Arabic Naskh"/>
                <a:rtl val="true"/>
              </a:rPr>
              <a:t> ثانية)</a:t>
            </a:r>
          </a:p>
          <a:p>
            <a:pPr algn="just" rtl="true" marL="669286" indent="-334643" lvl="1">
              <a:lnSpc>
                <a:spcPts val="4277"/>
              </a:lnSpc>
              <a:buFont typeface="Arial"/>
              <a:buChar char="•"/>
            </a:pPr>
            <a:r>
              <a:rPr lang="ar-EG" sz="3099">
                <a:solidFill>
                  <a:srgbClr val="FFFFFF"/>
                </a:solidFill>
                <a:latin typeface="Droid Arabic Naskh"/>
                <a:ea typeface="Droid Arabic Naskh"/>
                <a:cs typeface="Droid Arabic Naskh"/>
                <a:sym typeface="Droid Arabic Naskh"/>
                <a:rtl val="true"/>
              </a:rPr>
              <a:t>أضف انتقالات وقم بتطبيق مرشح واحد</a:t>
            </a:r>
          </a:p>
          <a:p>
            <a:pPr algn="just" rtl="true" marL="669286" indent="-334643" lvl="1">
              <a:lnSpc>
                <a:spcPts val="4277"/>
              </a:lnSpc>
              <a:buFont typeface="Arial"/>
              <a:buChar char="•"/>
            </a:pPr>
            <a:r>
              <a:rPr lang="ar-EG" sz="3099">
                <a:solidFill>
                  <a:srgbClr val="FFFFFF"/>
                </a:solidFill>
                <a:latin typeface="Droid Arabic Naskh"/>
                <a:ea typeface="Droid Arabic Naskh"/>
                <a:cs typeface="Droid Arabic Naskh"/>
                <a:sym typeface="Droid Arabic Naskh"/>
                <a:rtl val="true"/>
              </a:rPr>
              <a:t>أضف الموسيقى/التعليق الصوتي وقم بتصديره.</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grpSp>
        <p:nvGrpSpPr>
          <p:cNvPr name="Group 2" id="2"/>
          <p:cNvGrpSpPr/>
          <p:nvPr/>
        </p:nvGrpSpPr>
        <p:grpSpPr>
          <a:xfrm rot="0">
            <a:off x="8964773" y="-64927"/>
            <a:ext cx="9323227" cy="9323227"/>
            <a:chOff x="0" y="0"/>
            <a:chExt cx="12700000" cy="12700000"/>
          </a:xfrm>
        </p:grpSpPr>
        <p:sp>
          <p:nvSpPr>
            <p:cNvPr name="Freeform 3" id="3"/>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2"/>
              <a:stretch>
                <a:fillRect l="-19525" t="0" r="-19526" b="0"/>
              </a:stretch>
            </a:blipFill>
          </p:spPr>
        </p:sp>
      </p:grpSp>
      <p:sp>
        <p:nvSpPr>
          <p:cNvPr name="TextBox 4" id="4"/>
          <p:cNvSpPr txBox="true"/>
          <p:nvPr/>
        </p:nvSpPr>
        <p:spPr>
          <a:xfrm rot="0">
            <a:off x="439742" y="2778117"/>
            <a:ext cx="7379434" cy="884174"/>
          </a:xfrm>
          <a:prstGeom prst="rect">
            <a:avLst/>
          </a:prstGeom>
        </p:spPr>
        <p:txBody>
          <a:bodyPr anchor="t" rtlCol="false" tIns="0" lIns="0" bIns="0" rIns="0">
            <a:spAutoFit/>
          </a:bodyPr>
          <a:lstStyle/>
          <a:p>
            <a:pPr algn="r" rtl="true" marL="0" indent="0" lvl="0">
              <a:lnSpc>
                <a:spcPts val="7227"/>
              </a:lnSpc>
            </a:pPr>
            <a:r>
              <a:rPr lang="ar-EG" b="true" sz="5199">
                <a:solidFill>
                  <a:srgbClr val="7C0086"/>
                </a:solidFill>
                <a:latin typeface="Droid Arabic Naskh Bold"/>
                <a:ea typeface="Droid Arabic Naskh Bold"/>
                <a:cs typeface="Droid Arabic Naskh Bold"/>
                <a:sym typeface="Droid Arabic Naskh Bold"/>
                <a:rtl val="true"/>
              </a:rPr>
              <a:t>أسئلة</a:t>
            </a:r>
          </a:p>
        </p:txBody>
      </p:sp>
      <p:sp>
        <p:nvSpPr>
          <p:cNvPr name="Freeform 5" id="5"/>
          <p:cNvSpPr/>
          <p:nvPr/>
        </p:nvSpPr>
        <p:spPr>
          <a:xfrm flipH="false" flipV="false" rot="0">
            <a:off x="1979989" y="4196219"/>
            <a:ext cx="3592483" cy="5645330"/>
          </a:xfrm>
          <a:custGeom>
            <a:avLst/>
            <a:gdLst/>
            <a:ahLst/>
            <a:cxnLst/>
            <a:rect r="r" b="b" t="t" l="l"/>
            <a:pathLst>
              <a:path h="5645330" w="3592483">
                <a:moveTo>
                  <a:pt x="0" y="0"/>
                </a:moveTo>
                <a:lnTo>
                  <a:pt x="3592483" y="0"/>
                </a:lnTo>
                <a:lnTo>
                  <a:pt x="3592483" y="5645330"/>
                </a:lnTo>
                <a:lnTo>
                  <a:pt x="0" y="5645330"/>
                </a:lnTo>
                <a:lnTo>
                  <a:pt x="0" y="0"/>
                </a:lnTo>
                <a:close/>
              </a:path>
            </a:pathLst>
          </a:custGeom>
          <a:blipFill>
            <a:blip r:embed="rId3">
              <a:alphaModFix amt="10999"/>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268919" y="4638033"/>
            <a:ext cx="8695855" cy="3007869"/>
          </a:xfrm>
          <a:prstGeom prst="rect">
            <a:avLst/>
          </a:prstGeom>
        </p:spPr>
        <p:txBody>
          <a:bodyPr anchor="t" rtlCol="false" tIns="0" lIns="0" bIns="0" rIns="0">
            <a:spAutoFit/>
          </a:bodyPr>
          <a:lstStyle/>
          <a:p>
            <a:pPr algn="r" rtl="true" marL="798826" indent="-399413" lvl="1">
              <a:lnSpc>
                <a:spcPts val="6030"/>
              </a:lnSpc>
              <a:buFont typeface="Arial"/>
              <a:buChar char="•"/>
            </a:pPr>
            <a:r>
              <a:rPr lang="ar-EG" sz="3699">
                <a:solidFill>
                  <a:srgbClr val="7C0086"/>
                </a:solidFill>
                <a:latin typeface="Droid Arabic Naskh"/>
                <a:ea typeface="Droid Arabic Naskh"/>
                <a:cs typeface="Droid Arabic Naskh"/>
                <a:sym typeface="Droid Arabic Naskh"/>
                <a:rtl val="true"/>
              </a:rPr>
              <a:t>كيف كان الأمر؟</a:t>
            </a:r>
          </a:p>
          <a:p>
            <a:pPr algn="r" rtl="true" marL="798826" indent="-399413" lvl="1">
              <a:lnSpc>
                <a:spcPts val="6030"/>
              </a:lnSpc>
              <a:buFont typeface="Arial"/>
              <a:buChar char="•"/>
            </a:pPr>
            <a:r>
              <a:rPr lang="ar-EG" sz="3699">
                <a:solidFill>
                  <a:srgbClr val="7C0086"/>
                </a:solidFill>
                <a:latin typeface="Droid Arabic Naskh"/>
                <a:ea typeface="Droid Arabic Naskh"/>
                <a:cs typeface="Droid Arabic Naskh"/>
                <a:sym typeface="Droid Arabic Naskh"/>
                <a:rtl val="true"/>
              </a:rPr>
              <a:t>ما الذي وجدته مثيرا للاهتمام؟</a:t>
            </a:r>
          </a:p>
          <a:p>
            <a:pPr algn="r" rtl="true" marL="798826" indent="-399413" lvl="1">
              <a:lnSpc>
                <a:spcPts val="6030"/>
              </a:lnSpc>
              <a:buFont typeface="Arial"/>
              <a:buChar char="•"/>
            </a:pPr>
            <a:r>
              <a:rPr lang="ar-EG" sz="3699">
                <a:solidFill>
                  <a:srgbClr val="7C0086"/>
                </a:solidFill>
                <a:latin typeface="Droid Arabic Naskh"/>
                <a:ea typeface="Droid Arabic Naskh"/>
                <a:cs typeface="Droid Arabic Naskh"/>
                <a:sym typeface="Droid Arabic Naskh"/>
                <a:rtl val="true"/>
              </a:rPr>
              <a:t>هل اكتشفت شيئا جديدا؟</a:t>
            </a:r>
          </a:p>
          <a:p>
            <a:pPr algn="r" rtl="true" marL="798826" indent="-399413" lvl="1">
              <a:lnSpc>
                <a:spcPts val="6030"/>
              </a:lnSpc>
              <a:buFont typeface="Arial"/>
              <a:buChar char="•"/>
            </a:pPr>
            <a:r>
              <a:rPr lang="ar-EG" sz="3699">
                <a:solidFill>
                  <a:srgbClr val="7C0086"/>
                </a:solidFill>
                <a:latin typeface="Droid Arabic Naskh"/>
                <a:ea typeface="Droid Arabic Naskh"/>
                <a:cs typeface="Droid Arabic Naskh"/>
                <a:sym typeface="Droid Arabic Naskh"/>
                <a:rtl val="true"/>
              </a:rPr>
              <a:t>هل كان التطبيق سهل الاستخدام؟</a:t>
            </a:r>
          </a:p>
        </p:txBody>
      </p:sp>
      <p:sp>
        <p:nvSpPr>
          <p:cNvPr name="AutoShape 7" id="7"/>
          <p:cNvSpPr/>
          <p:nvPr/>
        </p:nvSpPr>
        <p:spPr>
          <a:xfrm>
            <a:off x="-259642" y="3928992"/>
            <a:ext cx="7543183" cy="0"/>
          </a:xfrm>
          <a:prstGeom prst="line">
            <a:avLst/>
          </a:prstGeom>
          <a:ln cap="rnd" w="57150">
            <a:solidFill>
              <a:srgbClr val="01D5C7"/>
            </a:solidFill>
            <a:prstDash val="sysDot"/>
            <a:headEnd type="none" len="sm" w="sm"/>
            <a:tailEnd type="none" len="sm" w="sm"/>
          </a:ln>
        </p:spPr>
      </p:sp>
      <p:sp>
        <p:nvSpPr>
          <p:cNvPr name="Freeform 8" id="8"/>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5"/>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3" id="3"/>
          <p:cNvSpPr/>
          <p:nvPr/>
        </p:nvSpPr>
        <p:spPr>
          <a:xfrm flipH="false" flipV="false" rot="0">
            <a:off x="7347917" y="306160"/>
            <a:ext cx="10724902" cy="9238535"/>
          </a:xfrm>
          <a:custGeom>
            <a:avLst/>
            <a:gdLst/>
            <a:ahLst/>
            <a:cxnLst/>
            <a:rect r="r" b="b" t="t" l="l"/>
            <a:pathLst>
              <a:path h="9238535" w="10724902">
                <a:moveTo>
                  <a:pt x="0" y="0"/>
                </a:moveTo>
                <a:lnTo>
                  <a:pt x="10724901" y="0"/>
                </a:lnTo>
                <a:lnTo>
                  <a:pt x="10724901" y="9238535"/>
                </a:lnTo>
                <a:lnTo>
                  <a:pt x="0" y="9238535"/>
                </a:lnTo>
                <a:lnTo>
                  <a:pt x="0" y="0"/>
                </a:lnTo>
                <a:close/>
              </a:path>
            </a:pathLst>
          </a:custGeom>
          <a:blipFill>
            <a:blip r:embed="rId3"/>
            <a:stretch>
              <a:fillRect l="0" t="-36957" r="0" b="-36957"/>
            </a:stretch>
          </a:blipFill>
        </p:spPr>
      </p:sp>
      <p:sp>
        <p:nvSpPr>
          <p:cNvPr name="TextBox 4" id="4"/>
          <p:cNvSpPr txBox="true"/>
          <p:nvPr/>
        </p:nvSpPr>
        <p:spPr>
          <a:xfrm rot="0">
            <a:off x="447048" y="3945305"/>
            <a:ext cx="6720580" cy="2278761"/>
          </a:xfrm>
          <a:prstGeom prst="rect">
            <a:avLst/>
          </a:prstGeom>
        </p:spPr>
        <p:txBody>
          <a:bodyPr anchor="t" rtlCol="false" tIns="0" lIns="0" bIns="0" rIns="0">
            <a:spAutoFit/>
          </a:bodyPr>
          <a:lstStyle/>
          <a:p>
            <a:pPr algn="r" rtl="true" marL="0" indent="0" lvl="0">
              <a:lnSpc>
                <a:spcPts val="9072"/>
              </a:lnSpc>
            </a:pPr>
            <a:r>
              <a:rPr lang="ar-EG" b="true" sz="7200">
                <a:solidFill>
                  <a:srgbClr val="7C0086"/>
                </a:solidFill>
                <a:latin typeface="Droid Arabic Naskh Bold"/>
                <a:ea typeface="Droid Arabic Naskh Bold"/>
                <a:cs typeface="Droid Arabic Naskh Bold"/>
                <a:sym typeface="Droid Arabic Naskh Bold"/>
                <a:rtl val="true"/>
              </a:rPr>
              <a:t>تقنيات التحرير المتقدمة</a:t>
            </a:r>
          </a:p>
        </p:txBody>
      </p:sp>
      <p:sp>
        <p:nvSpPr>
          <p:cNvPr name="TextBox 5" id="5"/>
          <p:cNvSpPr txBox="true"/>
          <p:nvPr/>
        </p:nvSpPr>
        <p:spPr>
          <a:xfrm rot="0">
            <a:off x="447048" y="2948418"/>
            <a:ext cx="5763511" cy="485775"/>
          </a:xfrm>
          <a:prstGeom prst="rect">
            <a:avLst/>
          </a:prstGeom>
        </p:spPr>
        <p:txBody>
          <a:bodyPr anchor="t" rtlCol="false" tIns="0" lIns="0" bIns="0" rIns="0">
            <a:spAutoFit/>
          </a:bodyPr>
          <a:lstStyle/>
          <a:p>
            <a:pPr algn="r" rtl="true" marL="0" indent="0" lvl="0">
              <a:lnSpc>
                <a:spcPts val="3900"/>
              </a:lnSpc>
            </a:pPr>
            <a:r>
              <a:rPr lang="ar-EG" b="true" sz="3000" spc="-89">
                <a:solidFill>
                  <a:srgbClr val="000000"/>
                </a:solidFill>
                <a:latin typeface="Droid Arabic Naskh Bold"/>
                <a:ea typeface="Droid Arabic Naskh Bold"/>
                <a:cs typeface="Droid Arabic Naskh Bold"/>
                <a:sym typeface="Droid Arabic Naskh Bold"/>
                <a:rtl val="true"/>
              </a:rPr>
              <a:t>النشاط </a:t>
            </a:r>
            <a:r>
              <a:rPr lang="en-US" b="true" sz="3000" spc="-89">
                <a:solidFill>
                  <a:srgbClr val="000000"/>
                </a:solidFill>
                <a:latin typeface="Droid Arabic Naskh Bold"/>
                <a:ea typeface="Droid Arabic Naskh Bold"/>
                <a:cs typeface="Droid Arabic Naskh Bold"/>
                <a:sym typeface="Droid Arabic Naskh Bold"/>
              </a:rPr>
              <a:t>5.3</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29214" y="8642478"/>
            <a:ext cx="1231644" cy="1231644"/>
          </a:xfrm>
          <a:custGeom>
            <a:avLst/>
            <a:gdLst/>
            <a:ahLst/>
            <a:cxnLst/>
            <a:rect r="r" b="b" t="t" l="l"/>
            <a:pathLst>
              <a:path h="1231644" w="1231644">
                <a:moveTo>
                  <a:pt x="0" y="0"/>
                </a:moveTo>
                <a:lnTo>
                  <a:pt x="1231645" y="0"/>
                </a:lnTo>
                <a:lnTo>
                  <a:pt x="1231645" y="1231644"/>
                </a:lnTo>
                <a:lnTo>
                  <a:pt x="0" y="1231644"/>
                </a:lnTo>
                <a:lnTo>
                  <a:pt x="0" y="0"/>
                </a:lnTo>
                <a:close/>
              </a:path>
            </a:pathLst>
          </a:custGeom>
          <a:blipFill>
            <a:blip r:embed="rId2"/>
            <a:stretch>
              <a:fillRect l="0" t="0" r="0" b="0"/>
            </a:stretch>
          </a:blipFill>
        </p:spPr>
      </p:sp>
      <p:sp>
        <p:nvSpPr>
          <p:cNvPr name="TextBox 3" id="3"/>
          <p:cNvSpPr txBox="true"/>
          <p:nvPr/>
        </p:nvSpPr>
        <p:spPr>
          <a:xfrm rot="0">
            <a:off x="0" y="885825"/>
            <a:ext cx="5480392" cy="2027301"/>
          </a:xfrm>
          <a:prstGeom prst="rect">
            <a:avLst/>
          </a:prstGeom>
        </p:spPr>
        <p:txBody>
          <a:bodyPr anchor="t" rtlCol="false" tIns="0" lIns="0" bIns="0" rIns="0">
            <a:spAutoFit/>
          </a:bodyPr>
          <a:lstStyle/>
          <a:p>
            <a:pPr algn="ctr" rtl="true" marL="0" indent="0" lvl="0">
              <a:lnSpc>
                <a:spcPts val="8232"/>
              </a:lnSpc>
            </a:pPr>
            <a:r>
              <a:rPr lang="ar-EG" b="true" sz="5600">
                <a:solidFill>
                  <a:srgbClr val="7C0086"/>
                </a:solidFill>
                <a:latin typeface="Droid Arabic Naskh Bold"/>
                <a:ea typeface="Droid Arabic Naskh Bold"/>
                <a:cs typeface="Droid Arabic Naskh Bold"/>
                <a:sym typeface="Droid Arabic Naskh Bold"/>
                <a:rtl val="true"/>
              </a:rPr>
              <a:t>تحرير الصور المتقدمة</a:t>
            </a:r>
          </a:p>
        </p:txBody>
      </p:sp>
      <p:sp>
        <p:nvSpPr>
          <p:cNvPr name="TextBox 4" id="4"/>
          <p:cNvSpPr txBox="true"/>
          <p:nvPr/>
        </p:nvSpPr>
        <p:spPr>
          <a:xfrm rot="0">
            <a:off x="5885746" y="971550"/>
            <a:ext cx="5549089" cy="481330"/>
          </a:xfrm>
          <a:prstGeom prst="rect">
            <a:avLst/>
          </a:prstGeom>
        </p:spPr>
        <p:txBody>
          <a:bodyPr anchor="t" rtlCol="false" tIns="0" lIns="0" bIns="0" rIns="0">
            <a:spAutoFit/>
          </a:bodyPr>
          <a:lstStyle/>
          <a:p>
            <a:pPr algn="just" rtl="true">
              <a:lnSpc>
                <a:spcPts val="3919"/>
              </a:lnSpc>
              <a:spcBef>
                <a:spcPct val="0"/>
              </a:spcBef>
            </a:pPr>
            <a:r>
              <a:rPr lang="en-US" b="true" sz="2799">
                <a:solidFill>
                  <a:srgbClr val="000000"/>
                </a:solidFill>
                <a:latin typeface="Droid Arabic Naskh Bold"/>
                <a:ea typeface="Droid Arabic Naskh Bold"/>
                <a:cs typeface="Droid Arabic Naskh Bold"/>
                <a:sym typeface="Droid Arabic Naskh Bold"/>
              </a:rPr>
              <a:t>1</a:t>
            </a:r>
            <a:r>
              <a:rPr lang="ar-EG" b="true" sz="2799">
                <a:solidFill>
                  <a:srgbClr val="000000"/>
                </a:solidFill>
                <a:latin typeface="Droid Arabic Naskh Bold"/>
                <a:ea typeface="Droid Arabic Naskh Bold"/>
                <a:cs typeface="Droid Arabic Naskh Bold"/>
                <a:sym typeface="Droid Arabic Naskh Bold"/>
                <a:rtl val="true"/>
              </a:rPr>
              <a:t>. تصنيف الألوان</a:t>
            </a:r>
          </a:p>
        </p:txBody>
      </p:sp>
      <p:sp>
        <p:nvSpPr>
          <p:cNvPr name="TextBox 5" id="5"/>
          <p:cNvSpPr txBox="true"/>
          <p:nvPr/>
        </p:nvSpPr>
        <p:spPr>
          <a:xfrm rot="0">
            <a:off x="6394025" y="1760217"/>
            <a:ext cx="5549089" cy="2325370"/>
          </a:xfrm>
          <a:prstGeom prst="rect">
            <a:avLst/>
          </a:prstGeom>
        </p:spPr>
        <p:txBody>
          <a:bodyPr anchor="t" rtlCol="false" tIns="0" lIns="0" bIns="0" rIns="0">
            <a:spAutoFit/>
          </a:bodyPr>
          <a:lstStyle/>
          <a:p>
            <a:pPr algn="just" rtl="true" marL="474978" indent="-237489" lvl="1">
              <a:lnSpc>
                <a:spcPts val="3079"/>
              </a:lnSpc>
              <a:spcBef>
                <a:spcPct val="0"/>
              </a:spcBef>
              <a:buFont typeface="Arial"/>
              <a:buChar char="•"/>
            </a:pPr>
            <a:r>
              <a:rPr lang="ar-EG" sz="2199">
                <a:solidFill>
                  <a:srgbClr val="000000"/>
                </a:solidFill>
                <a:latin typeface="Droid Arabic Naskh"/>
                <a:ea typeface="Droid Arabic Naskh"/>
                <a:cs typeface="Droid Arabic Naskh"/>
                <a:sym typeface="Droid Arabic Naskh"/>
                <a:rtl val="true"/>
              </a:rPr>
              <a:t>ضبط الصبغة والتشبع ودرجة الحرارة حسب الحالة المزاجية</a:t>
            </a:r>
          </a:p>
          <a:p>
            <a:pPr algn="just" rtl="true" marL="474978" indent="-237489" lvl="1">
              <a:lnSpc>
                <a:spcPts val="3079"/>
              </a:lnSpc>
              <a:spcBef>
                <a:spcPct val="0"/>
              </a:spcBef>
              <a:buFont typeface="Arial"/>
              <a:buChar char="•"/>
            </a:pPr>
            <a:r>
              <a:rPr lang="ar-EG" sz="2199" strike="noStrike" u="none">
                <a:solidFill>
                  <a:srgbClr val="000000"/>
                </a:solidFill>
                <a:latin typeface="Droid Arabic Naskh"/>
                <a:ea typeface="Droid Arabic Naskh"/>
                <a:cs typeface="Droid Arabic Naskh"/>
                <a:sym typeface="Droid Arabic Naskh"/>
                <a:rtl val="true"/>
              </a:rPr>
              <a:t>استخدم الإعدادات المسبقة (</a:t>
            </a:r>
            <a:r>
              <a:rPr lang="en-US" sz="2199" strike="noStrike" u="none">
                <a:solidFill>
                  <a:srgbClr val="000000"/>
                </a:solidFill>
                <a:latin typeface="Droid Arabic Naskh"/>
                <a:ea typeface="Droid Arabic Naskh"/>
                <a:cs typeface="Droid Arabic Naskh"/>
                <a:sym typeface="Droid Arabic Naskh"/>
              </a:rPr>
              <a:t>VSCO، Lightroom</a:t>
            </a:r>
            <a:r>
              <a:rPr lang="ar-EG" sz="2199" strike="noStrike" u="none">
                <a:solidFill>
                  <a:srgbClr val="000000"/>
                </a:solidFill>
                <a:latin typeface="Droid Arabic Naskh"/>
                <a:ea typeface="Droid Arabic Naskh"/>
                <a:cs typeface="Droid Arabic Naskh"/>
                <a:sym typeface="Droid Arabic Naskh"/>
                <a:rtl val="true"/>
              </a:rPr>
              <a:t>) لتحقيق الاتساق</a:t>
            </a:r>
          </a:p>
          <a:p>
            <a:pPr algn="just" rtl="true" marL="474978" indent="-237489" lvl="1">
              <a:lnSpc>
                <a:spcPts val="3079"/>
              </a:lnSpc>
              <a:spcBef>
                <a:spcPct val="0"/>
              </a:spcBef>
              <a:buFont typeface="Arial"/>
              <a:buChar char="•"/>
            </a:pPr>
            <a:r>
              <a:rPr lang="ar-EG" sz="2199" strike="noStrike" u="none">
                <a:solidFill>
                  <a:srgbClr val="000000"/>
                </a:solidFill>
                <a:latin typeface="Droid Arabic Naskh"/>
                <a:ea typeface="Droid Arabic Naskh"/>
                <a:cs typeface="Droid Arabic Naskh"/>
                <a:sym typeface="Droid Arabic Naskh"/>
                <a:rtl val="true"/>
              </a:rPr>
              <a:t>حافظ على الألوان طبيعية - تجنب الإفراط في التحرير</a:t>
            </a:r>
          </a:p>
        </p:txBody>
      </p:sp>
      <p:sp>
        <p:nvSpPr>
          <p:cNvPr name="TextBox 6" id="6"/>
          <p:cNvSpPr txBox="true"/>
          <p:nvPr/>
        </p:nvSpPr>
        <p:spPr>
          <a:xfrm rot="0">
            <a:off x="4814709" y="4352288"/>
            <a:ext cx="6620126" cy="481330"/>
          </a:xfrm>
          <a:prstGeom prst="rect">
            <a:avLst/>
          </a:prstGeom>
        </p:spPr>
        <p:txBody>
          <a:bodyPr anchor="t" rtlCol="false" tIns="0" lIns="0" bIns="0" rIns="0">
            <a:spAutoFit/>
          </a:bodyPr>
          <a:lstStyle/>
          <a:p>
            <a:pPr algn="just" rtl="true" marL="0" indent="0" lvl="0">
              <a:lnSpc>
                <a:spcPts val="3919"/>
              </a:lnSpc>
              <a:spcBef>
                <a:spcPct val="0"/>
              </a:spcBef>
            </a:pPr>
            <a:r>
              <a:rPr lang="en-US" b="true" sz="2799" strike="noStrike" u="none">
                <a:solidFill>
                  <a:srgbClr val="000000"/>
                </a:solidFill>
                <a:latin typeface="Droid Arabic Naskh Bold"/>
                <a:ea typeface="Droid Arabic Naskh Bold"/>
                <a:cs typeface="Droid Arabic Naskh Bold"/>
                <a:sym typeface="Droid Arabic Naskh Bold"/>
              </a:rPr>
              <a:t>2</a:t>
            </a:r>
            <a:r>
              <a:rPr lang="ar-EG" b="true" sz="2799" strike="noStrike" u="none">
                <a:solidFill>
                  <a:srgbClr val="000000"/>
                </a:solidFill>
                <a:latin typeface="Droid Arabic Naskh Bold"/>
                <a:ea typeface="Droid Arabic Naskh Bold"/>
                <a:cs typeface="Droid Arabic Naskh Bold"/>
                <a:sym typeface="Droid Arabic Naskh Bold"/>
                <a:rtl val="true"/>
              </a:rPr>
              <a:t>. علاج البقع وإزالة الأشياء</a:t>
            </a:r>
          </a:p>
        </p:txBody>
      </p:sp>
      <p:sp>
        <p:nvSpPr>
          <p:cNvPr name="TextBox 7" id="7"/>
          <p:cNvSpPr txBox="true"/>
          <p:nvPr/>
        </p:nvSpPr>
        <p:spPr>
          <a:xfrm rot="0">
            <a:off x="5322988" y="5214587"/>
            <a:ext cx="6620126" cy="1544320"/>
          </a:xfrm>
          <a:prstGeom prst="rect">
            <a:avLst/>
          </a:prstGeom>
        </p:spPr>
        <p:txBody>
          <a:bodyPr anchor="t" rtlCol="false" tIns="0" lIns="0" bIns="0" rIns="0">
            <a:spAutoFit/>
          </a:bodyPr>
          <a:lstStyle/>
          <a:p>
            <a:pPr algn="just" rtl="true" marL="474978" indent="-237489" lvl="1">
              <a:lnSpc>
                <a:spcPts val="3079"/>
              </a:lnSpc>
              <a:buFont typeface="Arial"/>
              <a:buChar char="•"/>
            </a:pPr>
            <a:r>
              <a:rPr lang="ar-EG" sz="2199">
                <a:solidFill>
                  <a:srgbClr val="000000"/>
                </a:solidFill>
                <a:latin typeface="Droid Arabic Naskh"/>
                <a:ea typeface="Droid Arabic Naskh"/>
                <a:cs typeface="Droid Arabic Naskh"/>
                <a:sym typeface="Droid Arabic Naskh"/>
                <a:rtl val="true"/>
              </a:rPr>
              <a:t>قم بإزالة البقع أو الأشياء المشتتة للانتباه (أداة الشفاء في </a:t>
            </a:r>
            <a:r>
              <a:rPr lang="en-US" sz="2199">
                <a:solidFill>
                  <a:srgbClr val="000000"/>
                </a:solidFill>
                <a:latin typeface="Droid Arabic Naskh"/>
                <a:ea typeface="Droid Arabic Naskh"/>
                <a:cs typeface="Droid Arabic Naskh"/>
                <a:sym typeface="Droid Arabic Naskh"/>
              </a:rPr>
              <a:t>Snapseed</a:t>
            </a:r>
            <a:r>
              <a:rPr lang="ar-EG" sz="2199">
                <a:solidFill>
                  <a:srgbClr val="000000"/>
                </a:solidFill>
                <a:latin typeface="Droid Arabic Naskh"/>
                <a:ea typeface="Droid Arabic Naskh"/>
                <a:cs typeface="Droid Arabic Naskh"/>
                <a:sym typeface="Droid Arabic Naskh"/>
                <a:rtl val="true"/>
              </a:rPr>
              <a:t>).</a:t>
            </a:r>
          </a:p>
          <a:p>
            <a:pPr algn="just" rtl="true" marL="474978" indent="-237489" lvl="1">
              <a:lnSpc>
                <a:spcPts val="3079"/>
              </a:lnSpc>
              <a:buFont typeface="Arial"/>
              <a:buChar char="•"/>
            </a:pPr>
            <a:r>
              <a:rPr lang="ar-EG" sz="2199" strike="noStrike" u="none">
                <a:solidFill>
                  <a:srgbClr val="000000"/>
                </a:solidFill>
                <a:latin typeface="Droid Arabic Naskh"/>
                <a:ea typeface="Droid Arabic Naskh"/>
                <a:cs typeface="Droid Arabic Naskh"/>
                <a:sym typeface="Droid Arabic Naskh"/>
                <a:rtl val="true"/>
              </a:rPr>
              <a:t>مثالي لتصوير المنتجات أو الصور الشخصية حيث يجب أن تكون الخلفية نظيفة.</a:t>
            </a:r>
          </a:p>
        </p:txBody>
      </p:sp>
      <p:sp>
        <p:nvSpPr>
          <p:cNvPr name="TextBox 8" id="8"/>
          <p:cNvSpPr txBox="true"/>
          <p:nvPr/>
        </p:nvSpPr>
        <p:spPr>
          <a:xfrm rot="0">
            <a:off x="5169108" y="6913165"/>
            <a:ext cx="6265727" cy="481330"/>
          </a:xfrm>
          <a:prstGeom prst="rect">
            <a:avLst/>
          </a:prstGeom>
        </p:spPr>
        <p:txBody>
          <a:bodyPr anchor="t" rtlCol="false" tIns="0" lIns="0" bIns="0" rIns="0">
            <a:spAutoFit/>
          </a:bodyPr>
          <a:lstStyle/>
          <a:p>
            <a:pPr algn="just" rtl="true" marL="0" indent="0" lvl="0">
              <a:lnSpc>
                <a:spcPts val="3919"/>
              </a:lnSpc>
              <a:spcBef>
                <a:spcPct val="0"/>
              </a:spcBef>
            </a:pPr>
            <a:r>
              <a:rPr lang="en-US" b="true" sz="2799">
                <a:solidFill>
                  <a:srgbClr val="000000"/>
                </a:solidFill>
                <a:latin typeface="Droid Arabic Naskh Bold"/>
                <a:ea typeface="Droid Arabic Naskh Bold"/>
                <a:cs typeface="Droid Arabic Naskh Bold"/>
                <a:sym typeface="Droid Arabic Naskh Bold"/>
              </a:rPr>
              <a:t>3</a:t>
            </a:r>
            <a:r>
              <a:rPr lang="ar-EG" b="true" sz="2799">
                <a:solidFill>
                  <a:srgbClr val="000000"/>
                </a:solidFill>
                <a:latin typeface="Droid Arabic Naskh Bold"/>
                <a:ea typeface="Droid Arabic Naskh Bold"/>
                <a:cs typeface="Droid Arabic Naskh Bold"/>
                <a:sym typeface="Droid Arabic Naskh Bold"/>
                <a:rtl val="true"/>
              </a:rPr>
              <a:t>. التعديلات الانتقائية</a:t>
            </a:r>
          </a:p>
        </p:txBody>
      </p:sp>
      <p:sp>
        <p:nvSpPr>
          <p:cNvPr name="TextBox 9" id="9"/>
          <p:cNvSpPr txBox="true"/>
          <p:nvPr/>
        </p:nvSpPr>
        <p:spPr>
          <a:xfrm rot="0">
            <a:off x="5677387" y="7548752"/>
            <a:ext cx="6265727" cy="2325370"/>
          </a:xfrm>
          <a:prstGeom prst="rect">
            <a:avLst/>
          </a:prstGeom>
        </p:spPr>
        <p:txBody>
          <a:bodyPr anchor="t" rtlCol="false" tIns="0" lIns="0" bIns="0" rIns="0">
            <a:spAutoFit/>
          </a:bodyPr>
          <a:lstStyle/>
          <a:p>
            <a:pPr algn="just" rtl="true" marL="474978" indent="-237489" lvl="1">
              <a:lnSpc>
                <a:spcPts val="3079"/>
              </a:lnSpc>
              <a:spcBef>
                <a:spcPct val="0"/>
              </a:spcBef>
              <a:buFont typeface="Arial"/>
              <a:buChar char="•"/>
            </a:pPr>
            <a:r>
              <a:rPr lang="ar-EG" sz="2199">
                <a:solidFill>
                  <a:srgbClr val="000000"/>
                </a:solidFill>
                <a:latin typeface="Droid Arabic Naskh"/>
                <a:ea typeface="Droid Arabic Naskh"/>
                <a:cs typeface="Droid Arabic Naskh"/>
                <a:sym typeface="Droid Arabic Naskh"/>
                <a:rtl val="true"/>
              </a:rPr>
              <a:t>تفتيح أو تعتيم مناطق محددة فقط (الوجوه، المنتجات، السماء).</a:t>
            </a:r>
          </a:p>
          <a:p>
            <a:pPr algn="just" rtl="true" marL="474978" indent="-237489" lvl="1">
              <a:lnSpc>
                <a:spcPts val="3079"/>
              </a:lnSpc>
              <a:spcBef>
                <a:spcPct val="0"/>
              </a:spcBef>
              <a:buFont typeface="Arial"/>
              <a:buChar char="•"/>
            </a:pPr>
            <a:r>
              <a:rPr lang="en-US" sz="2199" strike="noStrike" u="none">
                <a:solidFill>
                  <a:srgbClr val="000000"/>
                </a:solidFill>
                <a:latin typeface="Droid Arabic Naskh"/>
                <a:ea typeface="Droid Arabic Naskh"/>
                <a:cs typeface="Droid Arabic Naskh"/>
                <a:sym typeface="Droid Arabic Naskh"/>
              </a:rPr>
              <a:t>Snapseed</a:t>
            </a:r>
            <a:r>
              <a:rPr lang="ar-EG" sz="2199" strike="noStrike" u="none">
                <a:solidFill>
                  <a:srgbClr val="000000"/>
                </a:solidFill>
                <a:latin typeface="Droid Arabic Naskh"/>
                <a:ea typeface="Droid Arabic Naskh"/>
                <a:cs typeface="Droid Arabic Naskh"/>
                <a:sym typeface="Droid Arabic Naskh"/>
                <a:rtl val="true"/>
              </a:rPr>
              <a:t>: أداة انتقائية → منطقة النقر → ضبط السطوع/التباين/التشبع.</a:t>
            </a:r>
          </a:p>
          <a:p>
            <a:pPr algn="just" rtl="true" marL="474978" indent="-237489" lvl="1">
              <a:lnSpc>
                <a:spcPts val="3079"/>
              </a:lnSpc>
              <a:spcBef>
                <a:spcPct val="0"/>
              </a:spcBef>
              <a:buFont typeface="Arial"/>
              <a:buChar char="•"/>
            </a:pPr>
            <a:r>
              <a:rPr lang="ar-EG" sz="2199" strike="noStrike" u="none">
                <a:solidFill>
                  <a:srgbClr val="000000"/>
                </a:solidFill>
                <a:latin typeface="Droid Arabic Naskh"/>
                <a:ea typeface="Droid Arabic Naskh"/>
                <a:cs typeface="Droid Arabic Naskh"/>
                <a:sym typeface="Droid Arabic Naskh"/>
                <a:rtl val="true"/>
              </a:rPr>
              <a:t>يساعد في توجيه عين المشاهد إلى الموضوع الرئيسي.</a:t>
            </a:r>
          </a:p>
        </p:txBody>
      </p:sp>
      <p:grpSp>
        <p:nvGrpSpPr>
          <p:cNvPr name="Group 10" id="10"/>
          <p:cNvGrpSpPr>
            <a:grpSpLocks noChangeAspect="true"/>
          </p:cNvGrpSpPr>
          <p:nvPr/>
        </p:nvGrpSpPr>
        <p:grpSpPr>
          <a:xfrm rot="0">
            <a:off x="12590936" y="191209"/>
            <a:ext cx="5005672" cy="9904581"/>
            <a:chOff x="0" y="0"/>
            <a:chExt cx="2620010" cy="5184140"/>
          </a:xfrm>
        </p:grpSpPr>
        <p:sp>
          <p:nvSpPr>
            <p:cNvPr name="Freeform 11" id="11"/>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12" id="12"/>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l="-11760" t="0" r="-11760" b="0"/>
              </a:stretch>
            </a:blipFill>
          </p:spPr>
        </p:sp>
        <p:sp>
          <p:nvSpPr>
            <p:cNvPr name="Freeform 13" id="13"/>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name="Freeform 14" id="14"/>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sp>
        <p:sp>
          <p:nvSpPr>
            <p:cNvPr name="Freeform 15" id="15"/>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name="Freeform 16" id="16"/>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name="Freeform 17" id="17"/>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name="Freeform 18" id="18"/>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name="Freeform 19" id="19"/>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16027656" y="178131"/>
            <a:ext cx="1231644" cy="1231644"/>
          </a:xfrm>
          <a:custGeom>
            <a:avLst/>
            <a:gdLst/>
            <a:ahLst/>
            <a:cxnLst/>
            <a:rect r="r" b="b" t="t" l="l"/>
            <a:pathLst>
              <a:path h="1231644" w="1231644">
                <a:moveTo>
                  <a:pt x="0" y="0"/>
                </a:moveTo>
                <a:lnTo>
                  <a:pt x="1231644" y="0"/>
                </a:lnTo>
                <a:lnTo>
                  <a:pt x="1231644" y="1231644"/>
                </a:lnTo>
                <a:lnTo>
                  <a:pt x="0" y="1231644"/>
                </a:lnTo>
                <a:lnTo>
                  <a:pt x="0" y="0"/>
                </a:lnTo>
                <a:close/>
              </a:path>
            </a:pathLst>
          </a:custGeom>
          <a:blipFill>
            <a:blip r:embed="rId2"/>
            <a:stretch>
              <a:fillRect l="0" t="0" r="0" b="0"/>
            </a:stretch>
          </a:blipFill>
        </p:spPr>
      </p:sp>
      <p:sp>
        <p:nvSpPr>
          <p:cNvPr name="Freeform 3" id="3"/>
          <p:cNvSpPr/>
          <p:nvPr/>
        </p:nvSpPr>
        <p:spPr>
          <a:xfrm flipH="false" flipV="false" rot="0">
            <a:off x="8663778" y="7436839"/>
            <a:ext cx="2067230" cy="1211914"/>
          </a:xfrm>
          <a:custGeom>
            <a:avLst/>
            <a:gdLst/>
            <a:ahLst/>
            <a:cxnLst/>
            <a:rect r="r" b="b" t="t" l="l"/>
            <a:pathLst>
              <a:path h="1211914" w="2067230">
                <a:moveTo>
                  <a:pt x="0" y="0"/>
                </a:moveTo>
                <a:lnTo>
                  <a:pt x="2067230" y="0"/>
                </a:lnTo>
                <a:lnTo>
                  <a:pt x="2067230" y="1211914"/>
                </a:lnTo>
                <a:lnTo>
                  <a:pt x="0" y="12119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3844358" y="4519170"/>
            <a:ext cx="1200172" cy="1028700"/>
          </a:xfrm>
          <a:prstGeom prst="rect">
            <a:avLst/>
          </a:prstGeom>
        </p:spPr>
        <p:txBody>
          <a:bodyPr anchor="t" rtlCol="false" tIns="0" lIns="0" bIns="0" rIns="0">
            <a:spAutoFit/>
          </a:bodyPr>
          <a:lstStyle/>
          <a:p>
            <a:pPr algn="r" rtl="true" marL="0" indent="0" lvl="0">
              <a:lnSpc>
                <a:spcPts val="8400"/>
              </a:lnSpc>
            </a:pPr>
            <a:r>
              <a:rPr lang="en-US" b="true" sz="6000" spc="-120">
                <a:solidFill>
                  <a:srgbClr val="FD1C62"/>
                </a:solidFill>
                <a:latin typeface="Droid Arabic Naskh Bold"/>
                <a:ea typeface="Droid Arabic Naskh Bold"/>
                <a:cs typeface="Droid Arabic Naskh Bold"/>
                <a:sym typeface="Droid Arabic Naskh Bold"/>
              </a:rPr>
              <a:t>01</a:t>
            </a:r>
          </a:p>
        </p:txBody>
      </p:sp>
      <p:sp>
        <p:nvSpPr>
          <p:cNvPr name="Freeform 5" id="5"/>
          <p:cNvSpPr/>
          <p:nvPr/>
        </p:nvSpPr>
        <p:spPr>
          <a:xfrm flipH="false" flipV="false" rot="0">
            <a:off x="8663778" y="5143500"/>
            <a:ext cx="2067230" cy="1211914"/>
          </a:xfrm>
          <a:custGeom>
            <a:avLst/>
            <a:gdLst/>
            <a:ahLst/>
            <a:cxnLst/>
            <a:rect r="r" b="b" t="t" l="l"/>
            <a:pathLst>
              <a:path h="1211914" w="2067230">
                <a:moveTo>
                  <a:pt x="0" y="0"/>
                </a:moveTo>
                <a:lnTo>
                  <a:pt x="2067230" y="0"/>
                </a:lnTo>
                <a:lnTo>
                  <a:pt x="2067230" y="1211914"/>
                </a:lnTo>
                <a:lnTo>
                  <a:pt x="0" y="12119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13556157" y="7385077"/>
            <a:ext cx="1488373" cy="1028700"/>
          </a:xfrm>
          <a:prstGeom prst="rect">
            <a:avLst/>
          </a:prstGeom>
        </p:spPr>
        <p:txBody>
          <a:bodyPr anchor="t" rtlCol="false" tIns="0" lIns="0" bIns="0" rIns="0">
            <a:spAutoFit/>
          </a:bodyPr>
          <a:lstStyle/>
          <a:p>
            <a:pPr algn="r" rtl="true" marL="0" indent="0" lvl="0">
              <a:lnSpc>
                <a:spcPts val="8400"/>
              </a:lnSpc>
            </a:pPr>
            <a:r>
              <a:rPr lang="en-US" b="true" sz="6000" spc="-120">
                <a:solidFill>
                  <a:srgbClr val="FD1C62"/>
                </a:solidFill>
                <a:latin typeface="Droid Arabic Naskh Bold"/>
                <a:ea typeface="Droid Arabic Naskh Bold"/>
                <a:cs typeface="Droid Arabic Naskh Bold"/>
                <a:sym typeface="Droid Arabic Naskh Bold"/>
              </a:rPr>
              <a:t>02</a:t>
            </a:r>
          </a:p>
        </p:txBody>
      </p:sp>
      <p:sp>
        <p:nvSpPr>
          <p:cNvPr name="Freeform 7" id="7"/>
          <p:cNvSpPr/>
          <p:nvPr/>
        </p:nvSpPr>
        <p:spPr>
          <a:xfrm flipH="false" flipV="false" rot="0">
            <a:off x="13265501" y="7287848"/>
            <a:ext cx="2067230" cy="1211914"/>
          </a:xfrm>
          <a:custGeom>
            <a:avLst/>
            <a:gdLst/>
            <a:ahLst/>
            <a:cxnLst/>
            <a:rect r="r" b="b" t="t" l="l"/>
            <a:pathLst>
              <a:path h="1211914" w="2067230">
                <a:moveTo>
                  <a:pt x="0" y="0"/>
                </a:moveTo>
                <a:lnTo>
                  <a:pt x="2067230" y="0"/>
                </a:lnTo>
                <a:lnTo>
                  <a:pt x="2067230" y="1211913"/>
                </a:lnTo>
                <a:lnTo>
                  <a:pt x="0" y="12119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13265501" y="4421941"/>
            <a:ext cx="2067230" cy="1211914"/>
          </a:xfrm>
          <a:custGeom>
            <a:avLst/>
            <a:gdLst/>
            <a:ahLst/>
            <a:cxnLst/>
            <a:rect r="r" b="b" t="t" l="l"/>
            <a:pathLst>
              <a:path h="1211914" w="2067230">
                <a:moveTo>
                  <a:pt x="0" y="0"/>
                </a:moveTo>
                <a:lnTo>
                  <a:pt x="2067230" y="0"/>
                </a:lnTo>
                <a:lnTo>
                  <a:pt x="2067230" y="1211914"/>
                </a:lnTo>
                <a:lnTo>
                  <a:pt x="0" y="12119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3401376" y="-3888387"/>
            <a:ext cx="7385554" cy="7385554"/>
          </a:xfrm>
          <a:custGeom>
            <a:avLst/>
            <a:gdLst/>
            <a:ahLst/>
            <a:cxnLst/>
            <a:rect r="r" b="b" t="t" l="l"/>
            <a:pathLst>
              <a:path h="7385554" w="7385554">
                <a:moveTo>
                  <a:pt x="0" y="0"/>
                </a:moveTo>
                <a:lnTo>
                  <a:pt x="7385553" y="0"/>
                </a:lnTo>
                <a:lnTo>
                  <a:pt x="7385553" y="7385554"/>
                </a:lnTo>
                <a:lnTo>
                  <a:pt x="0" y="738555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0">
            <a:off x="12506059" y="2385916"/>
            <a:ext cx="4753241" cy="1111251"/>
          </a:xfrm>
          <a:prstGeom prst="rect">
            <a:avLst/>
          </a:prstGeom>
        </p:spPr>
        <p:txBody>
          <a:bodyPr anchor="t" rtlCol="false" tIns="0" lIns="0" bIns="0" rIns="0">
            <a:spAutoFit/>
          </a:bodyPr>
          <a:lstStyle/>
          <a:p>
            <a:pPr algn="r" rtl="true" marL="0" indent="0" lvl="0">
              <a:lnSpc>
                <a:spcPts val="9099"/>
              </a:lnSpc>
            </a:pPr>
            <a:r>
              <a:rPr lang="ar-EG" b="true" sz="6499">
                <a:solidFill>
                  <a:srgbClr val="7C0086"/>
                </a:solidFill>
                <a:latin typeface="Droid Arabic Naskh Bold"/>
                <a:ea typeface="Droid Arabic Naskh Bold"/>
                <a:cs typeface="Droid Arabic Naskh Bold"/>
                <a:sym typeface="Droid Arabic Naskh Bold"/>
                <a:rtl val="true"/>
              </a:rPr>
              <a:t> ال</a:t>
            </a:r>
            <a:r>
              <a:rPr lang="ar-EG" b="true" sz="6499">
                <a:solidFill>
                  <a:srgbClr val="7C0086"/>
                </a:solidFill>
                <a:latin typeface="Droid Arabic Naskh Bold"/>
                <a:ea typeface="Droid Arabic Naskh Bold"/>
                <a:cs typeface="Droid Arabic Naskh Bold"/>
                <a:sym typeface="Droid Arabic Naskh Bold"/>
                <a:rtl val="true"/>
              </a:rPr>
              <a:t>محتوى</a:t>
            </a:r>
          </a:p>
        </p:txBody>
      </p:sp>
      <p:sp>
        <p:nvSpPr>
          <p:cNvPr name="TextBox 11" id="11"/>
          <p:cNvSpPr txBox="true"/>
          <p:nvPr/>
        </p:nvSpPr>
        <p:spPr>
          <a:xfrm rot="0">
            <a:off x="12195297" y="6055852"/>
            <a:ext cx="5422774" cy="981075"/>
          </a:xfrm>
          <a:prstGeom prst="rect">
            <a:avLst/>
          </a:prstGeom>
        </p:spPr>
        <p:txBody>
          <a:bodyPr anchor="t" rtlCol="false" tIns="0" lIns="0" bIns="0" rIns="0">
            <a:spAutoFit/>
          </a:bodyPr>
          <a:lstStyle/>
          <a:p>
            <a:pPr algn="r" rtl="true" marL="0" indent="0" lvl="0">
              <a:lnSpc>
                <a:spcPts val="3900"/>
              </a:lnSpc>
            </a:pPr>
            <a:r>
              <a:rPr lang="ar-EG" b="true" sz="3000" spc="-89">
                <a:solidFill>
                  <a:srgbClr val="7C0086"/>
                </a:solidFill>
                <a:latin typeface="Droid Arabic Naskh Bold"/>
                <a:ea typeface="Droid Arabic Naskh Bold"/>
                <a:cs typeface="Droid Arabic Naskh Bold"/>
                <a:sym typeface="Droid Arabic Naskh Bold"/>
                <a:rtl val="true"/>
              </a:rPr>
              <a:t>مقدمة لتطبيقات تحرير الصور على الهواتف الذكية </a:t>
            </a:r>
          </a:p>
        </p:txBody>
      </p:sp>
      <p:sp>
        <p:nvSpPr>
          <p:cNvPr name="TextBox 12" id="12"/>
          <p:cNvSpPr txBox="true"/>
          <p:nvPr/>
        </p:nvSpPr>
        <p:spPr>
          <a:xfrm rot="0">
            <a:off x="12149959" y="8722106"/>
            <a:ext cx="5422774" cy="981075"/>
          </a:xfrm>
          <a:prstGeom prst="rect">
            <a:avLst/>
          </a:prstGeom>
        </p:spPr>
        <p:txBody>
          <a:bodyPr anchor="t" rtlCol="false" tIns="0" lIns="0" bIns="0" rIns="0">
            <a:spAutoFit/>
          </a:bodyPr>
          <a:lstStyle/>
          <a:p>
            <a:pPr algn="r" rtl="true" marL="0" indent="0" lvl="0">
              <a:lnSpc>
                <a:spcPts val="3900"/>
              </a:lnSpc>
            </a:pPr>
            <a:r>
              <a:rPr lang="ar-EG" b="true" sz="3000" spc="-89">
                <a:solidFill>
                  <a:srgbClr val="7C0086"/>
                </a:solidFill>
                <a:latin typeface="Droid Arabic Naskh Bold"/>
                <a:ea typeface="Droid Arabic Naskh Bold"/>
                <a:cs typeface="Droid Arabic Naskh Bold"/>
                <a:sym typeface="Droid Arabic Naskh Bold"/>
                <a:rtl val="true"/>
              </a:rPr>
              <a:t>تحرير الصور/مقاطع الفيديو على هاتفك الذكي</a:t>
            </a:r>
          </a:p>
        </p:txBody>
      </p:sp>
      <p:sp>
        <p:nvSpPr>
          <p:cNvPr name="TextBox 13" id="13"/>
          <p:cNvSpPr txBox="true"/>
          <p:nvPr/>
        </p:nvSpPr>
        <p:spPr>
          <a:xfrm rot="0">
            <a:off x="9242635" y="5240729"/>
            <a:ext cx="1200172" cy="1028700"/>
          </a:xfrm>
          <a:prstGeom prst="rect">
            <a:avLst/>
          </a:prstGeom>
        </p:spPr>
        <p:txBody>
          <a:bodyPr anchor="t" rtlCol="false" tIns="0" lIns="0" bIns="0" rIns="0">
            <a:spAutoFit/>
          </a:bodyPr>
          <a:lstStyle/>
          <a:p>
            <a:pPr algn="r" rtl="true" marL="0" indent="0" lvl="0">
              <a:lnSpc>
                <a:spcPts val="8400"/>
              </a:lnSpc>
            </a:pPr>
            <a:r>
              <a:rPr lang="en-US" b="true" sz="6000" spc="-120">
                <a:solidFill>
                  <a:srgbClr val="FD1C62"/>
                </a:solidFill>
                <a:latin typeface="Droid Arabic Naskh Bold"/>
                <a:ea typeface="Droid Arabic Naskh Bold"/>
                <a:cs typeface="Droid Arabic Naskh Bold"/>
                <a:sym typeface="Droid Arabic Naskh Bold"/>
              </a:rPr>
              <a:t>03</a:t>
            </a:r>
          </a:p>
        </p:txBody>
      </p:sp>
      <p:sp>
        <p:nvSpPr>
          <p:cNvPr name="TextBox 14" id="14"/>
          <p:cNvSpPr txBox="true"/>
          <p:nvPr/>
        </p:nvSpPr>
        <p:spPr>
          <a:xfrm rot="0">
            <a:off x="4635734" y="6796461"/>
            <a:ext cx="5422774" cy="485775"/>
          </a:xfrm>
          <a:prstGeom prst="rect">
            <a:avLst/>
          </a:prstGeom>
        </p:spPr>
        <p:txBody>
          <a:bodyPr anchor="t" rtlCol="false" tIns="0" lIns="0" bIns="0" rIns="0">
            <a:spAutoFit/>
          </a:bodyPr>
          <a:lstStyle/>
          <a:p>
            <a:pPr algn="r" rtl="true" marL="0" indent="0" lvl="0">
              <a:lnSpc>
                <a:spcPts val="3900"/>
              </a:lnSpc>
            </a:pPr>
            <a:r>
              <a:rPr lang="ar-EG" b="true" sz="3000" spc="-89">
                <a:solidFill>
                  <a:srgbClr val="7C0086"/>
                </a:solidFill>
                <a:latin typeface="Droid Arabic Naskh Bold"/>
                <a:ea typeface="Droid Arabic Naskh Bold"/>
                <a:cs typeface="Droid Arabic Naskh Bold"/>
                <a:sym typeface="Droid Arabic Naskh Bold"/>
                <a:rtl val="true"/>
              </a:rPr>
              <a:t>تقنيات التحرير المتقدمة</a:t>
            </a:r>
          </a:p>
        </p:txBody>
      </p:sp>
      <p:sp>
        <p:nvSpPr>
          <p:cNvPr name="TextBox 15" id="15"/>
          <p:cNvSpPr txBox="true"/>
          <p:nvPr/>
        </p:nvSpPr>
        <p:spPr>
          <a:xfrm rot="0">
            <a:off x="9242635" y="7534068"/>
            <a:ext cx="1200172" cy="1028700"/>
          </a:xfrm>
          <a:prstGeom prst="rect">
            <a:avLst/>
          </a:prstGeom>
        </p:spPr>
        <p:txBody>
          <a:bodyPr anchor="t" rtlCol="false" tIns="0" lIns="0" bIns="0" rIns="0">
            <a:spAutoFit/>
          </a:bodyPr>
          <a:lstStyle/>
          <a:p>
            <a:pPr algn="r" rtl="true" marL="0" indent="0" lvl="0">
              <a:lnSpc>
                <a:spcPts val="8400"/>
              </a:lnSpc>
            </a:pPr>
            <a:r>
              <a:rPr lang="en-US" b="true" sz="6000" spc="-120">
                <a:solidFill>
                  <a:srgbClr val="FD1C62"/>
                </a:solidFill>
                <a:latin typeface="Droid Arabic Naskh Bold"/>
                <a:ea typeface="Droid Arabic Naskh Bold"/>
                <a:cs typeface="Droid Arabic Naskh Bold"/>
                <a:sym typeface="Droid Arabic Naskh Bold"/>
              </a:rPr>
              <a:t>04</a:t>
            </a:r>
          </a:p>
        </p:txBody>
      </p:sp>
      <p:sp>
        <p:nvSpPr>
          <p:cNvPr name="TextBox 16" id="16"/>
          <p:cNvSpPr txBox="true"/>
          <p:nvPr/>
        </p:nvSpPr>
        <p:spPr>
          <a:xfrm rot="0">
            <a:off x="5020033" y="9039278"/>
            <a:ext cx="5422774" cy="485775"/>
          </a:xfrm>
          <a:prstGeom prst="rect">
            <a:avLst/>
          </a:prstGeom>
        </p:spPr>
        <p:txBody>
          <a:bodyPr anchor="t" rtlCol="false" tIns="0" lIns="0" bIns="0" rIns="0">
            <a:spAutoFit/>
          </a:bodyPr>
          <a:lstStyle/>
          <a:p>
            <a:pPr algn="r" rtl="true" marL="0" indent="0" lvl="0">
              <a:lnSpc>
                <a:spcPts val="3900"/>
              </a:lnSpc>
            </a:pPr>
            <a:r>
              <a:rPr lang="ar-EG" b="true" sz="3000" spc="-89">
                <a:solidFill>
                  <a:srgbClr val="7C0086"/>
                </a:solidFill>
                <a:latin typeface="Droid Arabic Naskh Bold"/>
                <a:ea typeface="Droid Arabic Naskh Bold"/>
                <a:cs typeface="Droid Arabic Naskh Bold"/>
                <a:sym typeface="Droid Arabic Naskh Bold"/>
                <a:rtl val="true"/>
              </a:rPr>
              <a:t>نصائح لسير عمل التحرير الفعال</a:t>
            </a:r>
          </a:p>
        </p:txBody>
      </p:sp>
      <p:sp>
        <p:nvSpPr>
          <p:cNvPr name="Freeform 17" id="17"/>
          <p:cNvSpPr/>
          <p:nvPr/>
        </p:nvSpPr>
        <p:spPr>
          <a:xfrm flipH="false" flipV="false" rot="0">
            <a:off x="3767623" y="5938092"/>
            <a:ext cx="2067230" cy="1211914"/>
          </a:xfrm>
          <a:custGeom>
            <a:avLst/>
            <a:gdLst/>
            <a:ahLst/>
            <a:cxnLst/>
            <a:rect r="r" b="b" t="t" l="l"/>
            <a:pathLst>
              <a:path h="1211914" w="2067230">
                <a:moveTo>
                  <a:pt x="0" y="0"/>
                </a:moveTo>
                <a:lnTo>
                  <a:pt x="2067230" y="0"/>
                </a:lnTo>
                <a:lnTo>
                  <a:pt x="2067230" y="1211913"/>
                </a:lnTo>
                <a:lnTo>
                  <a:pt x="0" y="12119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8" id="18"/>
          <p:cNvSpPr txBox="true"/>
          <p:nvPr/>
        </p:nvSpPr>
        <p:spPr>
          <a:xfrm rot="0">
            <a:off x="4346480" y="6035321"/>
            <a:ext cx="1200172" cy="1028700"/>
          </a:xfrm>
          <a:prstGeom prst="rect">
            <a:avLst/>
          </a:prstGeom>
        </p:spPr>
        <p:txBody>
          <a:bodyPr anchor="t" rtlCol="false" tIns="0" lIns="0" bIns="0" rIns="0">
            <a:spAutoFit/>
          </a:bodyPr>
          <a:lstStyle/>
          <a:p>
            <a:pPr algn="r" rtl="true" marL="0" indent="0" lvl="0">
              <a:lnSpc>
                <a:spcPts val="8400"/>
              </a:lnSpc>
            </a:pPr>
            <a:r>
              <a:rPr lang="en-US" b="true" sz="6000" spc="-120">
                <a:solidFill>
                  <a:srgbClr val="FD1C62"/>
                </a:solidFill>
                <a:latin typeface="Droid Arabic Naskh Bold"/>
                <a:ea typeface="Droid Arabic Naskh Bold"/>
                <a:cs typeface="Droid Arabic Naskh Bold"/>
                <a:sym typeface="Droid Arabic Naskh Bold"/>
              </a:rPr>
              <a:t>05</a:t>
            </a:r>
          </a:p>
        </p:txBody>
      </p:sp>
      <p:sp>
        <p:nvSpPr>
          <p:cNvPr name="TextBox 19" id="19"/>
          <p:cNvSpPr txBox="true"/>
          <p:nvPr/>
        </p:nvSpPr>
        <p:spPr>
          <a:xfrm rot="0">
            <a:off x="408101" y="7226205"/>
            <a:ext cx="5422774" cy="485775"/>
          </a:xfrm>
          <a:prstGeom prst="rect">
            <a:avLst/>
          </a:prstGeom>
        </p:spPr>
        <p:txBody>
          <a:bodyPr anchor="t" rtlCol="false" tIns="0" lIns="0" bIns="0" rIns="0">
            <a:spAutoFit/>
          </a:bodyPr>
          <a:lstStyle/>
          <a:p>
            <a:pPr algn="r" rtl="true" marL="0" indent="0" lvl="0">
              <a:lnSpc>
                <a:spcPts val="3900"/>
              </a:lnSpc>
            </a:pPr>
            <a:r>
              <a:rPr lang="ar-EG" b="true" sz="3000" spc="-89">
                <a:solidFill>
                  <a:srgbClr val="7C0086"/>
                </a:solidFill>
                <a:latin typeface="Droid Arabic Naskh Bold"/>
                <a:ea typeface="Droid Arabic Naskh Bold"/>
                <a:cs typeface="Droid Arabic Naskh Bold"/>
                <a:sym typeface="Droid Arabic Naskh Bold"/>
                <a:rtl val="true"/>
              </a:rPr>
              <a:t>تصدير المحتوى المحرر ومشاركته</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29214" y="8642478"/>
            <a:ext cx="1231644" cy="1231644"/>
          </a:xfrm>
          <a:custGeom>
            <a:avLst/>
            <a:gdLst/>
            <a:ahLst/>
            <a:cxnLst/>
            <a:rect r="r" b="b" t="t" l="l"/>
            <a:pathLst>
              <a:path h="1231644" w="1231644">
                <a:moveTo>
                  <a:pt x="0" y="0"/>
                </a:moveTo>
                <a:lnTo>
                  <a:pt x="1231645" y="0"/>
                </a:lnTo>
                <a:lnTo>
                  <a:pt x="1231645" y="1231644"/>
                </a:lnTo>
                <a:lnTo>
                  <a:pt x="0" y="1231644"/>
                </a:lnTo>
                <a:lnTo>
                  <a:pt x="0" y="0"/>
                </a:lnTo>
                <a:close/>
              </a:path>
            </a:pathLst>
          </a:custGeom>
          <a:blipFill>
            <a:blip r:embed="rId2"/>
            <a:stretch>
              <a:fillRect l="0" t="0" r="0" b="0"/>
            </a:stretch>
          </a:blipFill>
        </p:spPr>
      </p:sp>
      <p:sp>
        <p:nvSpPr>
          <p:cNvPr name="TextBox 3" id="3"/>
          <p:cNvSpPr txBox="true"/>
          <p:nvPr/>
        </p:nvSpPr>
        <p:spPr>
          <a:xfrm rot="0">
            <a:off x="7297786" y="971550"/>
            <a:ext cx="6903494" cy="481330"/>
          </a:xfrm>
          <a:prstGeom prst="rect">
            <a:avLst/>
          </a:prstGeom>
        </p:spPr>
        <p:txBody>
          <a:bodyPr anchor="t" rtlCol="false" tIns="0" lIns="0" bIns="0" rIns="0">
            <a:spAutoFit/>
          </a:bodyPr>
          <a:lstStyle/>
          <a:p>
            <a:pPr algn="just" rtl="true">
              <a:lnSpc>
                <a:spcPts val="3919"/>
              </a:lnSpc>
              <a:spcBef>
                <a:spcPct val="0"/>
              </a:spcBef>
            </a:pPr>
            <a:r>
              <a:rPr lang="en-US" b="true" sz="2799">
                <a:solidFill>
                  <a:srgbClr val="000000"/>
                </a:solidFill>
                <a:latin typeface="Droid Arabic Naskh Bold"/>
                <a:ea typeface="Droid Arabic Naskh Bold"/>
                <a:cs typeface="Droid Arabic Naskh Bold"/>
                <a:sym typeface="Droid Arabic Naskh Bold"/>
              </a:rPr>
              <a:t>4</a:t>
            </a:r>
            <a:r>
              <a:rPr lang="ar-EG" b="true" sz="2799">
                <a:solidFill>
                  <a:srgbClr val="000000"/>
                </a:solidFill>
                <a:latin typeface="Droid Arabic Naskh Bold"/>
                <a:ea typeface="Droid Arabic Naskh Bold"/>
                <a:cs typeface="Droid Arabic Naskh Bold"/>
                <a:sym typeface="Droid Arabic Naskh Bold"/>
                <a:rtl val="true"/>
              </a:rPr>
              <a:t>. تصحيحات المنظور والهندسة</a:t>
            </a:r>
          </a:p>
        </p:txBody>
      </p:sp>
      <p:sp>
        <p:nvSpPr>
          <p:cNvPr name="TextBox 4" id="4"/>
          <p:cNvSpPr txBox="true"/>
          <p:nvPr/>
        </p:nvSpPr>
        <p:spPr>
          <a:xfrm rot="0">
            <a:off x="7741528" y="2087292"/>
            <a:ext cx="6903494" cy="1544320"/>
          </a:xfrm>
          <a:prstGeom prst="rect">
            <a:avLst/>
          </a:prstGeom>
        </p:spPr>
        <p:txBody>
          <a:bodyPr anchor="t" rtlCol="false" tIns="0" lIns="0" bIns="0" rIns="0">
            <a:spAutoFit/>
          </a:bodyPr>
          <a:lstStyle/>
          <a:p>
            <a:pPr algn="just" rtl="true" marL="474978" indent="-237489" lvl="1">
              <a:lnSpc>
                <a:spcPts val="3079"/>
              </a:lnSpc>
              <a:spcBef>
                <a:spcPct val="0"/>
              </a:spcBef>
              <a:buFont typeface="Arial"/>
              <a:buChar char="•"/>
            </a:pPr>
            <a:r>
              <a:rPr lang="ar-EG" sz="2199">
                <a:solidFill>
                  <a:srgbClr val="000000"/>
                </a:solidFill>
                <a:latin typeface="Droid Arabic Naskh"/>
                <a:ea typeface="Droid Arabic Naskh"/>
                <a:cs typeface="Droid Arabic Naskh"/>
                <a:sym typeface="Droid Arabic Naskh"/>
                <a:rtl val="true"/>
              </a:rPr>
              <a:t>إصلاح الآفاق المائلة أو المباني المشوهة (</a:t>
            </a:r>
            <a:r>
              <a:rPr lang="en-US" sz="2199">
                <a:solidFill>
                  <a:srgbClr val="000000"/>
                </a:solidFill>
                <a:latin typeface="Droid Arabic Naskh"/>
                <a:ea typeface="Droid Arabic Naskh"/>
                <a:cs typeface="Droid Arabic Naskh"/>
                <a:sym typeface="Droid Arabic Naskh"/>
              </a:rPr>
              <a:t>Lightroom</a:t>
            </a:r>
            <a:r>
              <a:rPr lang="ar-EG" sz="2199">
                <a:solidFill>
                  <a:srgbClr val="000000"/>
                </a:solidFill>
                <a:latin typeface="Droid Arabic Naskh"/>
                <a:ea typeface="Droid Arabic Naskh"/>
                <a:cs typeface="Droid Arabic Naskh"/>
                <a:sym typeface="Droid Arabic Naskh"/>
                <a:rtl val="true"/>
              </a:rPr>
              <a:t> → أداة الهندسة).</a:t>
            </a:r>
          </a:p>
          <a:p>
            <a:pPr algn="just" rtl="true" marL="474978" indent="-237489" lvl="1">
              <a:lnSpc>
                <a:spcPts val="3079"/>
              </a:lnSpc>
              <a:spcBef>
                <a:spcPct val="0"/>
              </a:spcBef>
              <a:buFont typeface="Arial"/>
              <a:buChar char="•"/>
            </a:pPr>
            <a:r>
              <a:rPr lang="ar-EG" sz="2199" strike="noStrike" u="none">
                <a:solidFill>
                  <a:srgbClr val="000000"/>
                </a:solidFill>
                <a:latin typeface="Droid Arabic Naskh"/>
                <a:ea typeface="Droid Arabic Naskh"/>
                <a:cs typeface="Droid Arabic Naskh"/>
                <a:sym typeface="Droid Arabic Naskh"/>
                <a:rtl val="true"/>
              </a:rPr>
              <a:t>مفيد للقطات المعمارية أو التصوير المسطح الذي يبدو "ملتويا".</a:t>
            </a:r>
          </a:p>
        </p:txBody>
      </p:sp>
      <p:sp>
        <p:nvSpPr>
          <p:cNvPr name="TextBox 5" id="5"/>
          <p:cNvSpPr txBox="true"/>
          <p:nvPr/>
        </p:nvSpPr>
        <p:spPr>
          <a:xfrm rot="0">
            <a:off x="7741528" y="4257545"/>
            <a:ext cx="6620126" cy="481330"/>
          </a:xfrm>
          <a:prstGeom prst="rect">
            <a:avLst/>
          </a:prstGeom>
        </p:spPr>
        <p:txBody>
          <a:bodyPr anchor="t" rtlCol="false" tIns="0" lIns="0" bIns="0" rIns="0">
            <a:spAutoFit/>
          </a:bodyPr>
          <a:lstStyle/>
          <a:p>
            <a:pPr algn="just" rtl="true" marL="0" indent="0" lvl="0">
              <a:lnSpc>
                <a:spcPts val="3919"/>
              </a:lnSpc>
              <a:spcBef>
                <a:spcPct val="0"/>
              </a:spcBef>
            </a:pPr>
            <a:r>
              <a:rPr lang="en-US" b="true" sz="2799">
                <a:solidFill>
                  <a:srgbClr val="000000"/>
                </a:solidFill>
                <a:latin typeface="Droid Arabic Naskh Bold"/>
                <a:ea typeface="Droid Arabic Naskh Bold"/>
                <a:cs typeface="Droid Arabic Naskh Bold"/>
                <a:sym typeface="Droid Arabic Naskh Bold"/>
              </a:rPr>
              <a:t>5</a:t>
            </a:r>
            <a:r>
              <a:rPr lang="ar-EG" b="true" sz="2799">
                <a:solidFill>
                  <a:srgbClr val="000000"/>
                </a:solidFill>
                <a:latin typeface="Droid Arabic Naskh Bold"/>
                <a:ea typeface="Droid Arabic Naskh Bold"/>
                <a:cs typeface="Droid Arabic Naskh Bold"/>
                <a:sym typeface="Droid Arabic Naskh Bold"/>
                <a:rtl val="true"/>
              </a:rPr>
              <a:t>.التأثيرات الإبداعية والتصميم</a:t>
            </a:r>
          </a:p>
        </p:txBody>
      </p:sp>
      <p:sp>
        <p:nvSpPr>
          <p:cNvPr name="TextBox 6" id="6"/>
          <p:cNvSpPr txBox="true"/>
          <p:nvPr/>
        </p:nvSpPr>
        <p:spPr>
          <a:xfrm rot="0">
            <a:off x="8024896" y="5383858"/>
            <a:ext cx="6620126" cy="1934845"/>
          </a:xfrm>
          <a:prstGeom prst="rect">
            <a:avLst/>
          </a:prstGeom>
        </p:spPr>
        <p:txBody>
          <a:bodyPr anchor="t" rtlCol="false" tIns="0" lIns="0" bIns="0" rIns="0">
            <a:spAutoFit/>
          </a:bodyPr>
          <a:lstStyle/>
          <a:p>
            <a:pPr algn="just" rtl="true" marL="474978" indent="-237489" lvl="1">
              <a:lnSpc>
                <a:spcPts val="3079"/>
              </a:lnSpc>
              <a:buFont typeface="Arial"/>
              <a:buChar char="•"/>
            </a:pPr>
            <a:r>
              <a:rPr lang="ar-EG" sz="2199">
                <a:solidFill>
                  <a:srgbClr val="000000"/>
                </a:solidFill>
                <a:latin typeface="Droid Arabic Naskh"/>
                <a:ea typeface="Droid Arabic Naskh"/>
                <a:cs typeface="Droid Arabic Naskh"/>
                <a:sym typeface="Droid Arabic Naskh"/>
                <a:rtl val="true"/>
              </a:rPr>
              <a:t>أضف صورة مصغرة للتركيز بشكل درامي على الموضوع.</a:t>
            </a:r>
          </a:p>
          <a:p>
            <a:pPr algn="just" rtl="true" marL="474978" indent="-237489" lvl="1">
              <a:lnSpc>
                <a:spcPts val="3079"/>
              </a:lnSpc>
              <a:buFont typeface="Arial"/>
              <a:buChar char="•"/>
            </a:pPr>
            <a:r>
              <a:rPr lang="ar-EG" sz="2199" strike="noStrike" u="none">
                <a:solidFill>
                  <a:srgbClr val="000000"/>
                </a:solidFill>
                <a:latin typeface="Droid Arabic Naskh"/>
                <a:ea typeface="Droid Arabic Naskh"/>
                <a:cs typeface="Droid Arabic Naskh"/>
                <a:sym typeface="Droid Arabic Naskh"/>
                <a:rtl val="true"/>
              </a:rPr>
              <a:t>جرّب التعريض المزدوج (</a:t>
            </a:r>
            <a:r>
              <a:rPr lang="en-US" sz="2199" strike="noStrike" u="none">
                <a:solidFill>
                  <a:srgbClr val="000000"/>
                </a:solidFill>
                <a:latin typeface="Droid Arabic Naskh"/>
                <a:ea typeface="Droid Arabic Naskh"/>
                <a:cs typeface="Droid Arabic Naskh"/>
                <a:sym typeface="Droid Arabic Naskh"/>
              </a:rPr>
              <a:t>Snapseed</a:t>
            </a:r>
            <a:r>
              <a:rPr lang="ar-EG" sz="2199" strike="noStrike" u="none">
                <a:solidFill>
                  <a:srgbClr val="000000"/>
                </a:solidFill>
                <a:latin typeface="Droid Arabic Naskh"/>
                <a:ea typeface="Droid Arabic Naskh"/>
                <a:cs typeface="Droid Arabic Naskh"/>
                <a:sym typeface="Droid Arabic Naskh"/>
                <a:rtl val="true"/>
              </a:rPr>
              <a:t>) للصور القصصية.</a:t>
            </a:r>
          </a:p>
          <a:p>
            <a:pPr algn="just" rtl="true" marL="474978" indent="-237489" lvl="1">
              <a:lnSpc>
                <a:spcPts val="3079"/>
              </a:lnSpc>
              <a:buFont typeface="Arial"/>
              <a:buChar char="•"/>
            </a:pPr>
            <a:r>
              <a:rPr lang="ar-EG" sz="2199" strike="noStrike" u="none">
                <a:solidFill>
                  <a:srgbClr val="000000"/>
                </a:solidFill>
                <a:latin typeface="Droid Arabic Naskh"/>
                <a:ea typeface="Droid Arabic Naskh"/>
                <a:cs typeface="Droid Arabic Naskh"/>
                <a:sym typeface="Droid Arabic Naskh"/>
                <a:rtl val="true"/>
              </a:rPr>
              <a:t>تحويل الصور إلى الأبيض والأسود مع الاحتفاظ بلون واحد بشكل انتقائي (تأثير رش اللون).</a:t>
            </a:r>
          </a:p>
        </p:txBody>
      </p:sp>
      <p:sp>
        <p:nvSpPr>
          <p:cNvPr name="TextBox 7" id="7"/>
          <p:cNvSpPr txBox="true"/>
          <p:nvPr/>
        </p:nvSpPr>
        <p:spPr>
          <a:xfrm rot="0">
            <a:off x="5802733" y="8495030"/>
            <a:ext cx="10232200" cy="763270"/>
          </a:xfrm>
          <a:prstGeom prst="rect">
            <a:avLst/>
          </a:prstGeom>
        </p:spPr>
        <p:txBody>
          <a:bodyPr anchor="t" rtlCol="false" tIns="0" lIns="0" bIns="0" rIns="0">
            <a:spAutoFit/>
          </a:bodyPr>
          <a:lstStyle/>
          <a:p>
            <a:pPr algn="just" rtl="true" marL="474978" indent="-237489" lvl="1">
              <a:lnSpc>
                <a:spcPts val="3079"/>
              </a:lnSpc>
              <a:spcBef>
                <a:spcPct val="0"/>
              </a:spcBef>
              <a:buFont typeface="Arial"/>
              <a:buChar char="•"/>
            </a:pPr>
            <a:r>
              <a:rPr lang="ar-EG" sz="2199">
                <a:solidFill>
                  <a:srgbClr val="000000"/>
                </a:solidFill>
                <a:latin typeface="Droid Arabic Naskh"/>
                <a:ea typeface="Droid Arabic Naskh"/>
                <a:cs typeface="Droid Arabic Naskh"/>
                <a:sym typeface="Droid Arabic Naskh"/>
                <a:rtl val="true"/>
              </a:rPr>
              <a:t>قم بدمج التعديلات الدقيقة + التأثيرات الإبداعية بدلاً من القيام بكل شيء في وقت واحد - فالأقل هو الأكثر للحصول على مظهر احترافي.</a:t>
            </a:r>
          </a:p>
        </p:txBody>
      </p:sp>
      <p:sp>
        <p:nvSpPr>
          <p:cNvPr name="TextBox 8" id="8"/>
          <p:cNvSpPr txBox="true"/>
          <p:nvPr/>
        </p:nvSpPr>
        <p:spPr>
          <a:xfrm rot="0">
            <a:off x="15370118" y="7280603"/>
            <a:ext cx="1329630" cy="744993"/>
          </a:xfrm>
          <a:prstGeom prst="rect">
            <a:avLst/>
          </a:prstGeom>
        </p:spPr>
        <p:txBody>
          <a:bodyPr anchor="t" rtlCol="false" tIns="0" lIns="0" bIns="0" rIns="0">
            <a:spAutoFit/>
          </a:bodyPr>
          <a:lstStyle/>
          <a:p>
            <a:pPr algn="just" rtl="true" marL="0" indent="0" lvl="0">
              <a:lnSpc>
                <a:spcPts val="3037"/>
              </a:lnSpc>
              <a:spcBef>
                <a:spcPct val="0"/>
              </a:spcBef>
            </a:pPr>
            <a:r>
              <a:rPr lang="ar-EG" b="true" sz="2169" strike="noStrike" u="none">
                <a:solidFill>
                  <a:srgbClr val="000000"/>
                </a:solidFill>
                <a:latin typeface="Droid Arabic Naskh Bold"/>
                <a:ea typeface="Droid Arabic Naskh Bold"/>
                <a:cs typeface="Droid Arabic Naskh Bold"/>
                <a:sym typeface="Droid Arabic Naskh Bold"/>
                <a:rtl val="true"/>
              </a:rPr>
              <a:t>نصيحة احترافية:</a:t>
            </a:r>
          </a:p>
        </p:txBody>
      </p:sp>
      <p:sp>
        <p:nvSpPr>
          <p:cNvPr name="TextBox 9" id="9"/>
          <p:cNvSpPr txBox="true"/>
          <p:nvPr/>
        </p:nvSpPr>
        <p:spPr>
          <a:xfrm rot="0">
            <a:off x="0" y="885825"/>
            <a:ext cx="5480392" cy="2027301"/>
          </a:xfrm>
          <a:prstGeom prst="rect">
            <a:avLst/>
          </a:prstGeom>
        </p:spPr>
        <p:txBody>
          <a:bodyPr anchor="t" rtlCol="false" tIns="0" lIns="0" bIns="0" rIns="0">
            <a:spAutoFit/>
          </a:bodyPr>
          <a:lstStyle/>
          <a:p>
            <a:pPr algn="ctr" rtl="true" marL="0" indent="0" lvl="0">
              <a:lnSpc>
                <a:spcPts val="8232"/>
              </a:lnSpc>
            </a:pPr>
            <a:r>
              <a:rPr lang="ar-EG" b="true" sz="5600">
                <a:solidFill>
                  <a:srgbClr val="7C0086"/>
                </a:solidFill>
                <a:latin typeface="Droid Arabic Naskh Bold"/>
                <a:ea typeface="Droid Arabic Naskh Bold"/>
                <a:cs typeface="Droid Arabic Naskh Bold"/>
                <a:sym typeface="Droid Arabic Naskh Bold"/>
                <a:rtl val="true"/>
              </a:rPr>
              <a:t>تحرير الصور المتقدمة</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632" r="0" b="-9886"/>
            </a:stretch>
          </a:blipFill>
        </p:spPr>
      </p:sp>
      <p:grpSp>
        <p:nvGrpSpPr>
          <p:cNvPr name="Group 3" id="3"/>
          <p:cNvGrpSpPr/>
          <p:nvPr/>
        </p:nvGrpSpPr>
        <p:grpSpPr>
          <a:xfrm rot="0">
            <a:off x="649065" y="2080466"/>
            <a:ext cx="8208882" cy="7871161"/>
            <a:chOff x="0" y="0"/>
            <a:chExt cx="2162010" cy="2073063"/>
          </a:xfrm>
        </p:grpSpPr>
        <p:sp>
          <p:nvSpPr>
            <p:cNvPr name="Freeform 4" id="4"/>
            <p:cNvSpPr/>
            <p:nvPr/>
          </p:nvSpPr>
          <p:spPr>
            <a:xfrm flipH="false" flipV="false" rot="0">
              <a:off x="0" y="0"/>
              <a:ext cx="2162010" cy="2073063"/>
            </a:xfrm>
            <a:custGeom>
              <a:avLst/>
              <a:gdLst/>
              <a:ahLst/>
              <a:cxnLst/>
              <a:rect r="r" b="b" t="t" l="l"/>
              <a:pathLst>
                <a:path h="2073063" w="2162010">
                  <a:moveTo>
                    <a:pt x="87710" y="0"/>
                  </a:moveTo>
                  <a:lnTo>
                    <a:pt x="2074300" y="0"/>
                  </a:lnTo>
                  <a:cubicBezTo>
                    <a:pt x="2122741" y="0"/>
                    <a:pt x="2162010" y="39269"/>
                    <a:pt x="2162010" y="87710"/>
                  </a:cubicBezTo>
                  <a:lnTo>
                    <a:pt x="2162010" y="1985353"/>
                  </a:lnTo>
                  <a:cubicBezTo>
                    <a:pt x="2162010" y="2033794"/>
                    <a:pt x="2122741" y="2073063"/>
                    <a:pt x="2074300" y="2073063"/>
                  </a:cubicBezTo>
                  <a:lnTo>
                    <a:pt x="87710" y="2073063"/>
                  </a:lnTo>
                  <a:cubicBezTo>
                    <a:pt x="39269" y="2073063"/>
                    <a:pt x="0" y="2033794"/>
                    <a:pt x="0" y="1985353"/>
                  </a:cubicBezTo>
                  <a:lnTo>
                    <a:pt x="0" y="87710"/>
                  </a:lnTo>
                  <a:cubicBezTo>
                    <a:pt x="0" y="39269"/>
                    <a:pt x="39269" y="0"/>
                    <a:pt x="87710" y="0"/>
                  </a:cubicBezTo>
                  <a:close/>
                </a:path>
              </a:pathLst>
            </a:custGeom>
            <a:solidFill>
              <a:srgbClr val="7C0086">
                <a:alpha val="81961"/>
              </a:srgbClr>
            </a:solidFill>
          </p:spPr>
        </p:sp>
        <p:sp>
          <p:nvSpPr>
            <p:cNvPr name="TextBox 5" id="5"/>
            <p:cNvSpPr txBox="true"/>
            <p:nvPr/>
          </p:nvSpPr>
          <p:spPr>
            <a:xfrm>
              <a:off x="0" y="0"/>
              <a:ext cx="2162010" cy="2073063"/>
            </a:xfrm>
            <a:prstGeom prst="rect">
              <a:avLst/>
            </a:prstGeom>
          </p:spPr>
          <p:txBody>
            <a:bodyPr anchor="ctr" rtlCol="false" tIns="50800" lIns="50800" bIns="50800" rIns="50800"/>
            <a:lstStyle/>
            <a:p>
              <a:pPr algn="ctr" rtl="true">
                <a:lnSpc>
                  <a:spcPts val="2879"/>
                </a:lnSpc>
              </a:pPr>
            </a:p>
          </p:txBody>
        </p:sp>
      </p:grpSp>
      <p:sp>
        <p:nvSpPr>
          <p:cNvPr name="Freeform 6" id="6"/>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sp>
        <p:nvSpPr>
          <p:cNvPr name="TextBox 7" id="7"/>
          <p:cNvSpPr txBox="true"/>
          <p:nvPr/>
        </p:nvSpPr>
        <p:spPr>
          <a:xfrm rot="0">
            <a:off x="5317843" y="2172060"/>
            <a:ext cx="2991892" cy="1566544"/>
          </a:xfrm>
          <a:prstGeom prst="rect">
            <a:avLst/>
          </a:prstGeom>
        </p:spPr>
        <p:txBody>
          <a:bodyPr anchor="t" rtlCol="false" tIns="0" lIns="0" bIns="0" rIns="0">
            <a:spAutoFit/>
          </a:bodyPr>
          <a:lstStyle/>
          <a:p>
            <a:pPr algn="ctr" rtl="true" marL="0" indent="0" lvl="0">
              <a:lnSpc>
                <a:spcPts val="12880"/>
              </a:lnSpc>
            </a:pPr>
            <a:r>
              <a:rPr lang="ar-EG" b="true" sz="9200">
                <a:solidFill>
                  <a:srgbClr val="FFFFFF"/>
                </a:solidFill>
                <a:latin typeface="Droid Arabic Naskh Bold"/>
                <a:ea typeface="Droid Arabic Naskh Bold"/>
                <a:cs typeface="Droid Arabic Naskh Bold"/>
                <a:sym typeface="Droid Arabic Naskh Bold"/>
                <a:rtl val="true"/>
              </a:rPr>
              <a:t>مهمة</a:t>
            </a:r>
          </a:p>
        </p:txBody>
      </p:sp>
      <p:sp>
        <p:nvSpPr>
          <p:cNvPr name="TextBox 8" id="8"/>
          <p:cNvSpPr txBox="true"/>
          <p:nvPr/>
        </p:nvSpPr>
        <p:spPr>
          <a:xfrm rot="0">
            <a:off x="1110262" y="3952735"/>
            <a:ext cx="7199473" cy="4863084"/>
          </a:xfrm>
          <a:prstGeom prst="rect">
            <a:avLst/>
          </a:prstGeom>
        </p:spPr>
        <p:txBody>
          <a:bodyPr anchor="t" rtlCol="false" tIns="0" lIns="0" bIns="0" rIns="0">
            <a:spAutoFit/>
          </a:bodyPr>
          <a:lstStyle/>
          <a:p>
            <a:pPr algn="just" rtl="true" marL="0" indent="0" lvl="0">
              <a:lnSpc>
                <a:spcPts val="4277"/>
              </a:lnSpc>
            </a:pPr>
            <a:r>
              <a:rPr lang="ar-EG" sz="3099">
                <a:solidFill>
                  <a:srgbClr val="FFFFFF"/>
                </a:solidFill>
                <a:latin typeface="Droid Arabic Naskh"/>
                <a:ea typeface="Droid Arabic Naskh"/>
                <a:cs typeface="Droid Arabic Naskh"/>
                <a:sym typeface="Droid Arabic Naskh"/>
                <a:rtl val="true"/>
              </a:rPr>
              <a:t>اطلب من المشاركين استخدام صور النشاط السابق وتحسينها باستخدام الميزات المتقدمة. المهام المقترحة:</a:t>
            </a:r>
          </a:p>
          <a:p>
            <a:pPr algn="just" rtl="true" marL="0" indent="0" lvl="0">
              <a:lnSpc>
                <a:spcPts val="4277"/>
              </a:lnSpc>
            </a:pPr>
          </a:p>
          <a:p>
            <a:pPr algn="just" rtl="true" marL="0" indent="0" lvl="0">
              <a:lnSpc>
                <a:spcPts val="4277"/>
              </a:lnSpc>
            </a:pPr>
            <a:r>
              <a:rPr lang="ar-EG" sz="3099">
                <a:solidFill>
                  <a:srgbClr val="FFFFFF"/>
                </a:solidFill>
                <a:latin typeface="Droid Arabic Naskh"/>
                <a:ea typeface="Droid Arabic Naskh"/>
                <a:cs typeface="Droid Arabic Naskh"/>
                <a:sym typeface="Droid Arabic Naskh"/>
                <a:rtl val="true"/>
              </a:rPr>
              <a:t>تطبيق تصنيف الألوان لخلق حالة مزاجية معينة</a:t>
            </a:r>
          </a:p>
          <a:p>
            <a:pPr algn="just" rtl="true" marL="669286" indent="-334643" lvl="1">
              <a:lnSpc>
                <a:spcPts val="4277"/>
              </a:lnSpc>
              <a:buFont typeface="Arial"/>
              <a:buChar char="•"/>
            </a:pPr>
            <a:r>
              <a:rPr lang="ar-EG" sz="3099">
                <a:solidFill>
                  <a:srgbClr val="FFFFFF"/>
                </a:solidFill>
                <a:latin typeface="Droid Arabic Naskh"/>
                <a:ea typeface="Droid Arabic Naskh"/>
                <a:cs typeface="Droid Arabic Naskh"/>
                <a:sym typeface="Droid Arabic Naskh"/>
                <a:rtl val="true"/>
              </a:rPr>
              <a:t>تفتيح أو تعتيم مناطق محددة فقط (الوجوه، المنتجات، السماء).</a:t>
            </a:r>
          </a:p>
          <a:p>
            <a:pPr algn="just" rtl="true" marL="669286" indent="-334643" lvl="1">
              <a:lnSpc>
                <a:spcPts val="4277"/>
              </a:lnSpc>
              <a:buFont typeface="Arial"/>
              <a:buChar char="•"/>
            </a:pPr>
            <a:r>
              <a:rPr lang="ar-EG" sz="3099">
                <a:solidFill>
                  <a:srgbClr val="FFFFFF"/>
                </a:solidFill>
                <a:latin typeface="Droid Arabic Naskh"/>
                <a:ea typeface="Droid Arabic Naskh"/>
                <a:cs typeface="Droid Arabic Naskh"/>
                <a:sym typeface="Droid Arabic Naskh"/>
                <a:rtl val="true"/>
              </a:rPr>
              <a:t>إزالة بعض البقع أو الأشياء</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29214" y="8642478"/>
            <a:ext cx="1231644" cy="1231644"/>
          </a:xfrm>
          <a:custGeom>
            <a:avLst/>
            <a:gdLst/>
            <a:ahLst/>
            <a:cxnLst/>
            <a:rect r="r" b="b" t="t" l="l"/>
            <a:pathLst>
              <a:path h="1231644" w="1231644">
                <a:moveTo>
                  <a:pt x="0" y="0"/>
                </a:moveTo>
                <a:lnTo>
                  <a:pt x="1231645" y="0"/>
                </a:lnTo>
                <a:lnTo>
                  <a:pt x="1231645" y="1231644"/>
                </a:lnTo>
                <a:lnTo>
                  <a:pt x="0" y="1231644"/>
                </a:lnTo>
                <a:lnTo>
                  <a:pt x="0" y="0"/>
                </a:lnTo>
                <a:close/>
              </a:path>
            </a:pathLst>
          </a:custGeom>
          <a:blipFill>
            <a:blip r:embed="rId2"/>
            <a:stretch>
              <a:fillRect l="0" t="0" r="0" b="0"/>
            </a:stretch>
          </a:blipFill>
        </p:spPr>
      </p:sp>
      <p:sp>
        <p:nvSpPr>
          <p:cNvPr name="TextBox 3" id="3"/>
          <p:cNvSpPr txBox="true"/>
          <p:nvPr/>
        </p:nvSpPr>
        <p:spPr>
          <a:xfrm rot="0">
            <a:off x="367621" y="740710"/>
            <a:ext cx="5480392" cy="2039239"/>
          </a:xfrm>
          <a:prstGeom prst="rect">
            <a:avLst/>
          </a:prstGeom>
        </p:spPr>
        <p:txBody>
          <a:bodyPr anchor="t" rtlCol="false" tIns="0" lIns="0" bIns="0" rIns="0">
            <a:spAutoFit/>
          </a:bodyPr>
          <a:lstStyle/>
          <a:p>
            <a:pPr algn="ctr" rtl="true" marL="0" indent="0" lvl="0">
              <a:lnSpc>
                <a:spcPts val="8288"/>
              </a:lnSpc>
            </a:pPr>
            <a:r>
              <a:rPr lang="ar-EG" b="true" sz="5600">
                <a:solidFill>
                  <a:srgbClr val="7C0086"/>
                </a:solidFill>
                <a:latin typeface="Droid Arabic Naskh Bold"/>
                <a:ea typeface="Droid Arabic Naskh Bold"/>
                <a:cs typeface="Droid Arabic Naskh Bold"/>
                <a:sym typeface="Droid Arabic Naskh Bold"/>
                <a:rtl val="true"/>
              </a:rPr>
              <a:t>تحرير الفيديو المتقدم</a:t>
            </a:r>
          </a:p>
        </p:txBody>
      </p:sp>
      <p:sp>
        <p:nvSpPr>
          <p:cNvPr name="TextBox 4" id="4"/>
          <p:cNvSpPr txBox="true"/>
          <p:nvPr/>
        </p:nvSpPr>
        <p:spPr>
          <a:xfrm rot="0">
            <a:off x="5792099" y="971550"/>
            <a:ext cx="5147438" cy="481330"/>
          </a:xfrm>
          <a:prstGeom prst="rect">
            <a:avLst/>
          </a:prstGeom>
        </p:spPr>
        <p:txBody>
          <a:bodyPr anchor="t" rtlCol="false" tIns="0" lIns="0" bIns="0" rIns="0">
            <a:spAutoFit/>
          </a:bodyPr>
          <a:lstStyle/>
          <a:p>
            <a:pPr algn="just" rtl="true">
              <a:lnSpc>
                <a:spcPts val="3919"/>
              </a:lnSpc>
              <a:spcBef>
                <a:spcPct val="0"/>
              </a:spcBef>
            </a:pPr>
            <a:r>
              <a:rPr lang="en-US" b="true" sz="2799">
                <a:solidFill>
                  <a:srgbClr val="000000"/>
                </a:solidFill>
                <a:latin typeface="Droid Arabic Naskh Bold"/>
                <a:ea typeface="Droid Arabic Naskh Bold"/>
                <a:cs typeface="Droid Arabic Naskh Bold"/>
                <a:sym typeface="Droid Arabic Naskh Bold"/>
              </a:rPr>
              <a:t>1</a:t>
            </a:r>
            <a:r>
              <a:rPr lang="ar-EG" b="true" sz="2799">
                <a:solidFill>
                  <a:srgbClr val="000000"/>
                </a:solidFill>
                <a:latin typeface="Droid Arabic Naskh Bold"/>
                <a:ea typeface="Droid Arabic Naskh Bold"/>
                <a:cs typeface="Droid Arabic Naskh Bold"/>
                <a:sym typeface="Droid Arabic Naskh Bold"/>
                <a:rtl val="true"/>
              </a:rPr>
              <a:t>. تصنيف الألوان</a:t>
            </a:r>
          </a:p>
        </p:txBody>
      </p:sp>
      <p:sp>
        <p:nvSpPr>
          <p:cNvPr name="TextBox 5" id="5"/>
          <p:cNvSpPr txBox="true"/>
          <p:nvPr/>
        </p:nvSpPr>
        <p:spPr>
          <a:xfrm rot="0">
            <a:off x="6263588" y="1793667"/>
            <a:ext cx="5147438" cy="3887470"/>
          </a:xfrm>
          <a:prstGeom prst="rect">
            <a:avLst/>
          </a:prstGeom>
        </p:spPr>
        <p:txBody>
          <a:bodyPr anchor="t" rtlCol="false" tIns="0" lIns="0" bIns="0" rIns="0">
            <a:spAutoFit/>
          </a:bodyPr>
          <a:lstStyle/>
          <a:p>
            <a:pPr algn="just" rtl="true" marL="474978" indent="-237489" lvl="1">
              <a:lnSpc>
                <a:spcPts val="3079"/>
              </a:lnSpc>
              <a:spcBef>
                <a:spcPct val="0"/>
              </a:spcBef>
              <a:buFont typeface="Arial"/>
              <a:buChar char="•"/>
            </a:pPr>
            <a:r>
              <a:rPr lang="ar-EG" sz="2199">
                <a:solidFill>
                  <a:srgbClr val="000000"/>
                </a:solidFill>
                <a:latin typeface="Droid Arabic Naskh"/>
                <a:ea typeface="Droid Arabic Naskh"/>
                <a:cs typeface="Droid Arabic Naskh"/>
                <a:sym typeface="Droid Arabic Naskh"/>
                <a:rtl val="true"/>
              </a:rPr>
              <a:t>ضبط السطوع/التعرض لتجنب مقاطع الفيديو ذات الإضاءة الزائدة أو المنخفضة</a:t>
            </a:r>
          </a:p>
          <a:p>
            <a:pPr algn="just" rtl="true" marL="474978" indent="-237489" lvl="1">
              <a:lnSpc>
                <a:spcPts val="3079"/>
              </a:lnSpc>
              <a:spcBef>
                <a:spcPct val="0"/>
              </a:spcBef>
              <a:buFont typeface="Arial"/>
              <a:buChar char="•"/>
            </a:pPr>
            <a:r>
              <a:rPr lang="ar-EG" sz="2199" strike="noStrike" u="none">
                <a:solidFill>
                  <a:srgbClr val="000000"/>
                </a:solidFill>
                <a:latin typeface="Droid Arabic Naskh"/>
                <a:ea typeface="Droid Arabic Naskh"/>
                <a:cs typeface="Droid Arabic Naskh"/>
                <a:sym typeface="Droid Arabic Naskh"/>
                <a:rtl val="true"/>
              </a:rPr>
              <a:t>استخدم التباين لإبراز التفاصيل</a:t>
            </a:r>
          </a:p>
          <a:p>
            <a:pPr algn="just" rtl="true" marL="474978" indent="-237489" lvl="1">
              <a:lnSpc>
                <a:spcPts val="3079"/>
              </a:lnSpc>
              <a:spcBef>
                <a:spcPct val="0"/>
              </a:spcBef>
              <a:buFont typeface="Arial"/>
              <a:buChar char="•"/>
            </a:pPr>
            <a:r>
              <a:rPr lang="ar-EG" sz="2199" strike="noStrike" u="none">
                <a:solidFill>
                  <a:srgbClr val="000000"/>
                </a:solidFill>
                <a:latin typeface="Droid Arabic Naskh"/>
                <a:ea typeface="Droid Arabic Naskh"/>
                <a:cs typeface="Droid Arabic Naskh"/>
                <a:sym typeface="Droid Arabic Naskh"/>
                <a:rtl val="true"/>
              </a:rPr>
              <a:t>توازن اللون الأبيض الصحيح (دافئ جدًا = أصفر، بارد جدًا = أزرق) للحصول على درجات لونية طبيعية</a:t>
            </a:r>
          </a:p>
          <a:p>
            <a:pPr algn="just" rtl="true" marL="474978" indent="-237489" lvl="1">
              <a:lnSpc>
                <a:spcPts val="3079"/>
              </a:lnSpc>
              <a:spcBef>
                <a:spcPct val="0"/>
              </a:spcBef>
              <a:buFont typeface="Arial"/>
              <a:buChar char="•"/>
            </a:pPr>
            <a:r>
              <a:rPr lang="en-US" sz="2199" strike="noStrike" u="none">
                <a:solidFill>
                  <a:srgbClr val="000000"/>
                </a:solidFill>
                <a:latin typeface="Droid Arabic Naskh"/>
                <a:ea typeface="Droid Arabic Naskh"/>
                <a:cs typeface="Droid Arabic Naskh"/>
                <a:sym typeface="Droid Arabic Naskh"/>
              </a:rPr>
              <a:t>CapCut/InShot</a:t>
            </a:r>
            <a:r>
              <a:rPr lang="ar-EG" sz="2199" strike="noStrike" u="none">
                <a:solidFill>
                  <a:srgbClr val="000000"/>
                </a:solidFill>
                <a:latin typeface="Droid Arabic Naskh"/>
                <a:ea typeface="Droid Arabic Naskh"/>
                <a:cs typeface="Droid Arabic Naskh"/>
                <a:sym typeface="Droid Arabic Naskh"/>
                <a:rtl val="true"/>
              </a:rPr>
              <a:t>: اختر المرشحات للمزاج (دافئ، عتيق، رائع)</a:t>
            </a:r>
          </a:p>
          <a:p>
            <a:pPr algn="just" rtl="true" marL="474978" indent="-237489" lvl="1">
              <a:lnSpc>
                <a:spcPts val="3079"/>
              </a:lnSpc>
              <a:spcBef>
                <a:spcPct val="0"/>
              </a:spcBef>
              <a:buFont typeface="Arial"/>
              <a:buChar char="•"/>
            </a:pPr>
            <a:r>
              <a:rPr lang="ar-EG" sz="2199" strike="noStrike" u="none">
                <a:solidFill>
                  <a:srgbClr val="000000"/>
                </a:solidFill>
                <a:latin typeface="Droid Arabic Naskh"/>
                <a:ea typeface="Droid Arabic Naskh"/>
                <a:cs typeface="Droid Arabic Naskh"/>
                <a:sym typeface="Droid Arabic Naskh"/>
                <a:rtl val="true"/>
              </a:rPr>
              <a:t>تقليل التشبع للحصول على مظهر سينمائي ناعم</a:t>
            </a:r>
          </a:p>
        </p:txBody>
      </p:sp>
      <p:sp>
        <p:nvSpPr>
          <p:cNvPr name="TextBox 6" id="6"/>
          <p:cNvSpPr txBox="true"/>
          <p:nvPr/>
        </p:nvSpPr>
        <p:spPr>
          <a:xfrm rot="0">
            <a:off x="4798585" y="6069028"/>
            <a:ext cx="6140952" cy="446342"/>
          </a:xfrm>
          <a:prstGeom prst="rect">
            <a:avLst/>
          </a:prstGeom>
        </p:spPr>
        <p:txBody>
          <a:bodyPr anchor="t" rtlCol="false" tIns="0" lIns="0" bIns="0" rIns="0">
            <a:spAutoFit/>
          </a:bodyPr>
          <a:lstStyle/>
          <a:p>
            <a:pPr algn="just" rtl="true" marL="0" indent="0" lvl="0">
              <a:lnSpc>
                <a:spcPts val="3748"/>
              </a:lnSpc>
              <a:spcBef>
                <a:spcPct val="0"/>
              </a:spcBef>
            </a:pPr>
            <a:r>
              <a:rPr lang="en-US" b="true" sz="2677" strike="noStrike" u="none">
                <a:solidFill>
                  <a:srgbClr val="000000"/>
                </a:solidFill>
                <a:latin typeface="Droid Arabic Naskh Bold"/>
                <a:ea typeface="Droid Arabic Naskh Bold"/>
                <a:cs typeface="Droid Arabic Naskh Bold"/>
                <a:sym typeface="Droid Arabic Naskh Bold"/>
              </a:rPr>
              <a:t>2</a:t>
            </a:r>
            <a:r>
              <a:rPr lang="ar-EG" b="true" sz="2677" strike="noStrike" u="none">
                <a:solidFill>
                  <a:srgbClr val="000000"/>
                </a:solidFill>
                <a:latin typeface="Droid Arabic Naskh Bold"/>
                <a:ea typeface="Droid Arabic Naskh Bold"/>
                <a:cs typeface="Droid Arabic Naskh Bold"/>
                <a:sym typeface="Droid Arabic Naskh Bold"/>
                <a:rtl val="true"/>
              </a:rPr>
              <a:t>. الرسوم المتحركة والنصوص التوضيحية</a:t>
            </a:r>
          </a:p>
        </p:txBody>
      </p:sp>
      <p:sp>
        <p:nvSpPr>
          <p:cNvPr name="TextBox 7" id="7"/>
          <p:cNvSpPr txBox="true"/>
          <p:nvPr/>
        </p:nvSpPr>
        <p:spPr>
          <a:xfrm rot="0">
            <a:off x="5270074" y="6896339"/>
            <a:ext cx="6140952" cy="2325370"/>
          </a:xfrm>
          <a:prstGeom prst="rect">
            <a:avLst/>
          </a:prstGeom>
        </p:spPr>
        <p:txBody>
          <a:bodyPr anchor="t" rtlCol="false" tIns="0" lIns="0" bIns="0" rIns="0">
            <a:spAutoFit/>
          </a:bodyPr>
          <a:lstStyle/>
          <a:p>
            <a:pPr algn="just" rtl="true" marL="474978" indent="-237489" lvl="1">
              <a:lnSpc>
                <a:spcPts val="3079"/>
              </a:lnSpc>
              <a:buFont typeface="Arial"/>
              <a:buChar char="•"/>
            </a:pPr>
            <a:r>
              <a:rPr lang="ar-EG" sz="2199">
                <a:solidFill>
                  <a:srgbClr val="000000"/>
                </a:solidFill>
                <a:latin typeface="Droid Arabic Naskh"/>
                <a:ea typeface="Droid Arabic Naskh"/>
                <a:cs typeface="Droid Arabic Naskh"/>
                <a:sym typeface="Droid Arabic Naskh"/>
                <a:rtl val="true"/>
              </a:rPr>
              <a:t>أضف نصًا متحركًا للمقدمات أو النقاط الرئيسية (</a:t>
            </a:r>
            <a:r>
              <a:rPr lang="en-US" sz="2199">
                <a:solidFill>
                  <a:srgbClr val="000000"/>
                </a:solidFill>
                <a:latin typeface="Droid Arabic Naskh"/>
                <a:ea typeface="Droid Arabic Naskh"/>
                <a:cs typeface="Droid Arabic Naskh"/>
                <a:sym typeface="Droid Arabic Naskh"/>
              </a:rPr>
              <a:t>CapCut، InShot، Canva</a:t>
            </a:r>
            <a:r>
              <a:rPr lang="ar-EG" sz="2199">
                <a:solidFill>
                  <a:srgbClr val="000000"/>
                </a:solidFill>
                <a:latin typeface="Droid Arabic Naskh"/>
                <a:ea typeface="Droid Arabic Naskh"/>
                <a:cs typeface="Droid Arabic Naskh"/>
                <a:sym typeface="Droid Arabic Naskh"/>
                <a:rtl val="true"/>
              </a:rPr>
              <a:t>)</a:t>
            </a:r>
          </a:p>
          <a:p>
            <a:pPr algn="just" rtl="true" marL="474978" indent="-237489" lvl="1">
              <a:lnSpc>
                <a:spcPts val="3079"/>
              </a:lnSpc>
              <a:buFont typeface="Arial"/>
              <a:buChar char="•"/>
            </a:pPr>
            <a:r>
              <a:rPr lang="ar-EG" sz="2199" strike="noStrike" u="none">
                <a:solidFill>
                  <a:srgbClr val="000000"/>
                </a:solidFill>
                <a:latin typeface="Droid Arabic Naskh"/>
                <a:ea typeface="Droid Arabic Naskh"/>
                <a:cs typeface="Droid Arabic Naskh"/>
                <a:sym typeface="Droid Arabic Naskh"/>
                <a:rtl val="true"/>
              </a:rPr>
              <a:t>استخدم التسميات التوضيحية لتسهيل الوصول والمشاركة</a:t>
            </a:r>
          </a:p>
          <a:p>
            <a:pPr algn="just" rtl="true" marL="474978" indent="-237489" lvl="1">
              <a:lnSpc>
                <a:spcPts val="3079"/>
              </a:lnSpc>
              <a:buFont typeface="Arial"/>
              <a:buChar char="•"/>
            </a:pPr>
            <a:r>
              <a:rPr lang="ar-EG" sz="2199" strike="noStrike" u="none">
                <a:solidFill>
                  <a:srgbClr val="000000"/>
                </a:solidFill>
                <a:latin typeface="Droid Arabic Naskh"/>
                <a:ea typeface="Droid Arabic Naskh"/>
                <a:cs typeface="Droid Arabic Naskh"/>
                <a:sym typeface="Droid Arabic Naskh"/>
                <a:rtl val="true"/>
              </a:rPr>
              <a:t>قم بمطابقة نمط الخط والألوان مع علامتك التجارية أو موضوعك</a:t>
            </a:r>
          </a:p>
        </p:txBody>
      </p:sp>
      <p:grpSp>
        <p:nvGrpSpPr>
          <p:cNvPr name="Group 8" id="8"/>
          <p:cNvGrpSpPr>
            <a:grpSpLocks noChangeAspect="true"/>
          </p:cNvGrpSpPr>
          <p:nvPr/>
        </p:nvGrpSpPr>
        <p:grpSpPr>
          <a:xfrm rot="0">
            <a:off x="12590936" y="191209"/>
            <a:ext cx="5005672" cy="9904581"/>
            <a:chOff x="0" y="0"/>
            <a:chExt cx="2620010" cy="5184140"/>
          </a:xfrm>
        </p:grpSpPr>
        <p:sp>
          <p:nvSpPr>
            <p:cNvPr name="Freeform 9" id="9"/>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10" id="10"/>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l="-22189" t="0" r="-22189" b="0"/>
              </a:stretch>
            </a:blipFill>
          </p:spPr>
        </p:sp>
        <p:sp>
          <p:nvSpPr>
            <p:cNvPr name="Freeform 11" id="11"/>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name="Freeform 12" id="12"/>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sp>
        <p:sp>
          <p:nvSpPr>
            <p:cNvPr name="Freeform 13" id="13"/>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name="Freeform 14" id="14"/>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name="Freeform 15" id="15"/>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name="Freeform 16" id="16"/>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name="Freeform 17" id="17"/>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29214" y="8642478"/>
            <a:ext cx="1231644" cy="1231644"/>
          </a:xfrm>
          <a:custGeom>
            <a:avLst/>
            <a:gdLst/>
            <a:ahLst/>
            <a:cxnLst/>
            <a:rect r="r" b="b" t="t" l="l"/>
            <a:pathLst>
              <a:path h="1231644" w="1231644">
                <a:moveTo>
                  <a:pt x="0" y="0"/>
                </a:moveTo>
                <a:lnTo>
                  <a:pt x="1231645" y="0"/>
                </a:lnTo>
                <a:lnTo>
                  <a:pt x="1231645" y="1231644"/>
                </a:lnTo>
                <a:lnTo>
                  <a:pt x="0" y="1231644"/>
                </a:lnTo>
                <a:lnTo>
                  <a:pt x="0" y="0"/>
                </a:lnTo>
                <a:close/>
              </a:path>
            </a:pathLst>
          </a:custGeom>
          <a:blipFill>
            <a:blip r:embed="rId2"/>
            <a:stretch>
              <a:fillRect l="0" t="0" r="0" b="0"/>
            </a:stretch>
          </a:blipFill>
        </p:spPr>
      </p:sp>
      <p:sp>
        <p:nvSpPr>
          <p:cNvPr name="TextBox 3" id="3"/>
          <p:cNvSpPr txBox="true"/>
          <p:nvPr/>
        </p:nvSpPr>
        <p:spPr>
          <a:xfrm rot="0">
            <a:off x="5370109" y="1860342"/>
            <a:ext cx="5549089" cy="481330"/>
          </a:xfrm>
          <a:prstGeom prst="rect">
            <a:avLst/>
          </a:prstGeom>
        </p:spPr>
        <p:txBody>
          <a:bodyPr anchor="t" rtlCol="false" tIns="0" lIns="0" bIns="0" rIns="0">
            <a:spAutoFit/>
          </a:bodyPr>
          <a:lstStyle/>
          <a:p>
            <a:pPr algn="just" rtl="true">
              <a:lnSpc>
                <a:spcPts val="3919"/>
              </a:lnSpc>
              <a:spcBef>
                <a:spcPct val="0"/>
              </a:spcBef>
            </a:pPr>
            <a:r>
              <a:rPr lang="en-US" b="true" sz="2799">
                <a:solidFill>
                  <a:srgbClr val="000000"/>
                </a:solidFill>
                <a:latin typeface="Droid Arabic Naskh Bold"/>
                <a:ea typeface="Droid Arabic Naskh Bold"/>
                <a:cs typeface="Droid Arabic Naskh Bold"/>
                <a:sym typeface="Droid Arabic Naskh Bold"/>
              </a:rPr>
              <a:t>3</a:t>
            </a:r>
            <a:r>
              <a:rPr lang="ar-EG" b="true" sz="2799">
                <a:solidFill>
                  <a:srgbClr val="000000"/>
                </a:solidFill>
                <a:latin typeface="Droid Arabic Naskh Bold"/>
                <a:ea typeface="Droid Arabic Naskh Bold"/>
                <a:cs typeface="Droid Arabic Naskh Bold"/>
                <a:sym typeface="Droid Arabic Naskh Bold"/>
                <a:rtl val="true"/>
              </a:rPr>
              <a:t>. المؤثرات الخاصة</a:t>
            </a:r>
          </a:p>
        </p:txBody>
      </p:sp>
      <p:sp>
        <p:nvSpPr>
          <p:cNvPr name="TextBox 4" id="4"/>
          <p:cNvSpPr txBox="true"/>
          <p:nvPr/>
        </p:nvSpPr>
        <p:spPr>
          <a:xfrm rot="0">
            <a:off x="5370109" y="2699096"/>
            <a:ext cx="5549089" cy="2325370"/>
          </a:xfrm>
          <a:prstGeom prst="rect">
            <a:avLst/>
          </a:prstGeom>
        </p:spPr>
        <p:txBody>
          <a:bodyPr anchor="t" rtlCol="false" tIns="0" lIns="0" bIns="0" rIns="0">
            <a:spAutoFit/>
          </a:bodyPr>
          <a:lstStyle/>
          <a:p>
            <a:pPr algn="just" rtl="true" marL="474978" indent="-237489" lvl="1">
              <a:lnSpc>
                <a:spcPts val="3079"/>
              </a:lnSpc>
              <a:spcBef>
                <a:spcPct val="0"/>
              </a:spcBef>
              <a:buFont typeface="Arial"/>
              <a:buChar char="•"/>
            </a:pPr>
            <a:r>
              <a:rPr lang="ar-EG" sz="2199">
                <a:solidFill>
                  <a:srgbClr val="000000"/>
                </a:solidFill>
                <a:latin typeface="Droid Arabic Naskh"/>
                <a:ea typeface="Droid Arabic Naskh"/>
                <a:cs typeface="Droid Arabic Naskh"/>
                <a:sym typeface="Droid Arabic Naskh"/>
                <a:rtl val="true"/>
              </a:rPr>
              <a:t>الحركة البطيئة: تسليط الضوء على الأحداث الرئيسية أو اللحظات العاطفية</a:t>
            </a:r>
          </a:p>
          <a:p>
            <a:pPr algn="just" rtl="true" marL="474978" indent="-237489" lvl="1">
              <a:lnSpc>
                <a:spcPts val="3079"/>
              </a:lnSpc>
              <a:spcBef>
                <a:spcPct val="0"/>
              </a:spcBef>
              <a:buFont typeface="Arial"/>
              <a:buChar char="•"/>
            </a:pPr>
            <a:r>
              <a:rPr lang="ar-EG" sz="2199" strike="noStrike" u="none">
                <a:solidFill>
                  <a:srgbClr val="000000"/>
                </a:solidFill>
                <a:latin typeface="Droid Arabic Naskh"/>
                <a:ea typeface="Droid Arabic Naskh"/>
                <a:cs typeface="Droid Arabic Naskh"/>
                <a:sym typeface="Droid Arabic Naskh"/>
                <a:rtl val="true"/>
              </a:rPr>
              <a:t>تسريع: جعل البرامج التعليمية أو العمليات أكثر ديناميكية</a:t>
            </a:r>
          </a:p>
          <a:p>
            <a:pPr algn="just" rtl="true" marL="474978" indent="-237489" lvl="1">
              <a:lnSpc>
                <a:spcPts val="3079"/>
              </a:lnSpc>
              <a:spcBef>
                <a:spcPct val="0"/>
              </a:spcBef>
              <a:buFont typeface="Arial"/>
              <a:buChar char="•"/>
            </a:pPr>
            <a:r>
              <a:rPr lang="ar-EG" sz="2199" strike="noStrike" u="none">
                <a:solidFill>
                  <a:srgbClr val="000000"/>
                </a:solidFill>
                <a:latin typeface="Droid Arabic Naskh"/>
                <a:ea typeface="Droid Arabic Naskh"/>
                <a:cs typeface="Droid Arabic Naskh"/>
                <a:sym typeface="Droid Arabic Naskh"/>
                <a:rtl val="true"/>
              </a:rPr>
              <a:t>إخفاء/تراكبات: مزج المقاطع أو إضافة قصاصات إبداعية (ميزة </a:t>
            </a:r>
            <a:r>
              <a:rPr lang="en-US" sz="2199" strike="noStrike" u="none">
                <a:solidFill>
                  <a:srgbClr val="000000"/>
                </a:solidFill>
                <a:latin typeface="Droid Arabic Naskh"/>
                <a:ea typeface="Droid Arabic Naskh"/>
                <a:cs typeface="Droid Arabic Naskh"/>
                <a:sym typeface="Droid Arabic Naskh"/>
              </a:rPr>
              <a:t>CapCut</a:t>
            </a:r>
            <a:r>
              <a:rPr lang="ar-EG" sz="2199" strike="noStrike" u="none">
                <a:solidFill>
                  <a:srgbClr val="000000"/>
                </a:solidFill>
                <a:latin typeface="Droid Arabic Naskh"/>
                <a:ea typeface="Droid Arabic Naskh"/>
                <a:cs typeface="Droid Arabic Naskh"/>
                <a:sym typeface="Droid Arabic Naskh"/>
                <a:rtl val="true"/>
              </a:rPr>
              <a:t> المتقدمة)</a:t>
            </a:r>
          </a:p>
        </p:txBody>
      </p:sp>
      <p:sp>
        <p:nvSpPr>
          <p:cNvPr name="TextBox 5" id="5"/>
          <p:cNvSpPr txBox="true"/>
          <p:nvPr/>
        </p:nvSpPr>
        <p:spPr>
          <a:xfrm rot="0">
            <a:off x="4814709" y="6564758"/>
            <a:ext cx="6104489" cy="2325370"/>
          </a:xfrm>
          <a:prstGeom prst="rect">
            <a:avLst/>
          </a:prstGeom>
        </p:spPr>
        <p:txBody>
          <a:bodyPr anchor="t" rtlCol="false" tIns="0" lIns="0" bIns="0" rIns="0">
            <a:spAutoFit/>
          </a:bodyPr>
          <a:lstStyle/>
          <a:p>
            <a:pPr algn="just" rtl="true" marL="474978" indent="-237489" lvl="1">
              <a:lnSpc>
                <a:spcPts val="3079"/>
              </a:lnSpc>
              <a:buFont typeface="Arial"/>
              <a:buChar char="•"/>
            </a:pPr>
            <a:r>
              <a:rPr lang="ar-EG" sz="2199">
                <a:solidFill>
                  <a:srgbClr val="000000"/>
                </a:solidFill>
                <a:latin typeface="Droid Arabic Naskh"/>
                <a:ea typeface="Droid Arabic Naskh"/>
                <a:cs typeface="Droid Arabic Naskh"/>
                <a:sym typeface="Droid Arabic Naskh"/>
                <a:rtl val="true"/>
              </a:rPr>
              <a:t>قم دائمًا بتصحيح الألوان (إصلاح التعرض وتوازن اللون الأبيض) قبل التصنيف الإبداعي</a:t>
            </a:r>
          </a:p>
          <a:p>
            <a:pPr algn="just" rtl="true" marL="474978" indent="-237489" lvl="1">
              <a:lnSpc>
                <a:spcPts val="3079"/>
              </a:lnSpc>
              <a:buFont typeface="Arial"/>
              <a:buChar char="•"/>
            </a:pPr>
            <a:r>
              <a:rPr lang="ar-EG" sz="2199" strike="noStrike" u="none">
                <a:solidFill>
                  <a:srgbClr val="000000"/>
                </a:solidFill>
                <a:latin typeface="Droid Arabic Naskh"/>
                <a:ea typeface="Droid Arabic Naskh"/>
                <a:cs typeface="Droid Arabic Naskh"/>
                <a:sym typeface="Droid Arabic Naskh"/>
                <a:rtl val="true"/>
              </a:rPr>
              <a:t>حافظ على مظهر متسق عبر المقاطع للحصول على قصة أكثر سلاسة</a:t>
            </a:r>
          </a:p>
          <a:p>
            <a:pPr algn="just" rtl="true" marL="474978" indent="-237489" lvl="1">
              <a:lnSpc>
                <a:spcPts val="3079"/>
              </a:lnSpc>
              <a:buFont typeface="Arial"/>
              <a:buChar char="•"/>
            </a:pPr>
            <a:r>
              <a:rPr lang="ar-EG" sz="2199" strike="noStrike" u="none">
                <a:solidFill>
                  <a:srgbClr val="000000"/>
                </a:solidFill>
                <a:latin typeface="Droid Arabic Naskh"/>
                <a:ea typeface="Droid Arabic Naskh"/>
                <a:cs typeface="Droid Arabic Naskh"/>
                <a:sym typeface="Droid Arabic Naskh"/>
                <a:rtl val="true"/>
              </a:rPr>
              <a:t>استخدم المؤثرات باعتدال - فالكثير منها يشتت انتباهك عن قصتك</a:t>
            </a:r>
          </a:p>
        </p:txBody>
      </p:sp>
      <p:grpSp>
        <p:nvGrpSpPr>
          <p:cNvPr name="Group 6" id="6"/>
          <p:cNvGrpSpPr>
            <a:grpSpLocks noChangeAspect="true"/>
          </p:cNvGrpSpPr>
          <p:nvPr/>
        </p:nvGrpSpPr>
        <p:grpSpPr>
          <a:xfrm rot="0">
            <a:off x="12590936" y="191209"/>
            <a:ext cx="5005672" cy="9904581"/>
            <a:chOff x="0" y="0"/>
            <a:chExt cx="2620010" cy="5184140"/>
          </a:xfrm>
        </p:grpSpPr>
        <p:sp>
          <p:nvSpPr>
            <p:cNvPr name="Freeform 7" id="7"/>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8" id="8"/>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l="-10947" t="0" r="-10947" b="0"/>
              </a:stretch>
            </a:blipFill>
          </p:spPr>
        </p:sp>
        <p:sp>
          <p:nvSpPr>
            <p:cNvPr name="Freeform 9" id="9"/>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name="Freeform 10" id="10"/>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sp>
        <p:sp>
          <p:nvSpPr>
            <p:cNvPr name="Freeform 11" id="11"/>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name="Freeform 12" id="12"/>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name="Freeform 13" id="13"/>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name="Freeform 14" id="14"/>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name="Freeform 15" id="15"/>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sp>
        <p:nvSpPr>
          <p:cNvPr name="TextBox 16" id="16"/>
          <p:cNvSpPr txBox="true"/>
          <p:nvPr/>
        </p:nvSpPr>
        <p:spPr>
          <a:xfrm rot="0">
            <a:off x="9589567" y="5405623"/>
            <a:ext cx="1329630" cy="851134"/>
          </a:xfrm>
          <a:prstGeom prst="rect">
            <a:avLst/>
          </a:prstGeom>
        </p:spPr>
        <p:txBody>
          <a:bodyPr anchor="t" rtlCol="false" tIns="0" lIns="0" bIns="0" rIns="0">
            <a:spAutoFit/>
          </a:bodyPr>
          <a:lstStyle/>
          <a:p>
            <a:pPr algn="r" rtl="true" marL="0" indent="0" lvl="0">
              <a:lnSpc>
                <a:spcPts val="3487"/>
              </a:lnSpc>
              <a:spcBef>
                <a:spcPct val="0"/>
              </a:spcBef>
            </a:pPr>
            <a:r>
              <a:rPr lang="ar-EG" b="true" sz="2490" strike="noStrike" u="none">
                <a:solidFill>
                  <a:srgbClr val="000000"/>
                </a:solidFill>
                <a:latin typeface="Droid Arabic Naskh Bold"/>
                <a:ea typeface="Droid Arabic Naskh Bold"/>
                <a:cs typeface="Droid Arabic Naskh Bold"/>
                <a:sym typeface="Droid Arabic Naskh Bold"/>
                <a:rtl val="true"/>
              </a:rPr>
              <a:t>نصيحة احترافية:</a:t>
            </a:r>
          </a:p>
        </p:txBody>
      </p:sp>
      <p:sp>
        <p:nvSpPr>
          <p:cNvPr name="TextBox 17" id="17"/>
          <p:cNvSpPr txBox="true"/>
          <p:nvPr/>
        </p:nvSpPr>
        <p:spPr>
          <a:xfrm rot="0">
            <a:off x="367621" y="740710"/>
            <a:ext cx="5480392" cy="2039239"/>
          </a:xfrm>
          <a:prstGeom prst="rect">
            <a:avLst/>
          </a:prstGeom>
        </p:spPr>
        <p:txBody>
          <a:bodyPr anchor="t" rtlCol="false" tIns="0" lIns="0" bIns="0" rIns="0">
            <a:spAutoFit/>
          </a:bodyPr>
          <a:lstStyle/>
          <a:p>
            <a:pPr algn="ctr" rtl="true" marL="0" indent="0" lvl="0">
              <a:lnSpc>
                <a:spcPts val="8288"/>
              </a:lnSpc>
            </a:pPr>
            <a:r>
              <a:rPr lang="ar-EG" b="true" sz="5600">
                <a:solidFill>
                  <a:srgbClr val="7C0086"/>
                </a:solidFill>
                <a:latin typeface="Droid Arabic Naskh Bold"/>
                <a:ea typeface="Droid Arabic Naskh Bold"/>
                <a:cs typeface="Droid Arabic Naskh Bold"/>
                <a:sym typeface="Droid Arabic Naskh Bold"/>
                <a:rtl val="true"/>
              </a:rPr>
              <a:t>تحرير الفيديو المتقدم</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649065" y="2080466"/>
            <a:ext cx="8208882" cy="7871161"/>
            <a:chOff x="0" y="0"/>
            <a:chExt cx="2162010" cy="2073063"/>
          </a:xfrm>
        </p:grpSpPr>
        <p:sp>
          <p:nvSpPr>
            <p:cNvPr name="Freeform 4" id="4"/>
            <p:cNvSpPr/>
            <p:nvPr/>
          </p:nvSpPr>
          <p:spPr>
            <a:xfrm flipH="false" flipV="false" rot="0">
              <a:off x="0" y="0"/>
              <a:ext cx="2162010" cy="2073063"/>
            </a:xfrm>
            <a:custGeom>
              <a:avLst/>
              <a:gdLst/>
              <a:ahLst/>
              <a:cxnLst/>
              <a:rect r="r" b="b" t="t" l="l"/>
              <a:pathLst>
                <a:path h="2073063" w="2162010">
                  <a:moveTo>
                    <a:pt x="87710" y="0"/>
                  </a:moveTo>
                  <a:lnTo>
                    <a:pt x="2074300" y="0"/>
                  </a:lnTo>
                  <a:cubicBezTo>
                    <a:pt x="2122741" y="0"/>
                    <a:pt x="2162010" y="39269"/>
                    <a:pt x="2162010" y="87710"/>
                  </a:cubicBezTo>
                  <a:lnTo>
                    <a:pt x="2162010" y="1985353"/>
                  </a:lnTo>
                  <a:cubicBezTo>
                    <a:pt x="2162010" y="2033794"/>
                    <a:pt x="2122741" y="2073063"/>
                    <a:pt x="2074300" y="2073063"/>
                  </a:cubicBezTo>
                  <a:lnTo>
                    <a:pt x="87710" y="2073063"/>
                  </a:lnTo>
                  <a:cubicBezTo>
                    <a:pt x="39269" y="2073063"/>
                    <a:pt x="0" y="2033794"/>
                    <a:pt x="0" y="1985353"/>
                  </a:cubicBezTo>
                  <a:lnTo>
                    <a:pt x="0" y="87710"/>
                  </a:lnTo>
                  <a:cubicBezTo>
                    <a:pt x="0" y="39269"/>
                    <a:pt x="39269" y="0"/>
                    <a:pt x="87710" y="0"/>
                  </a:cubicBezTo>
                  <a:close/>
                </a:path>
              </a:pathLst>
            </a:custGeom>
            <a:solidFill>
              <a:srgbClr val="7C0086">
                <a:alpha val="81961"/>
              </a:srgbClr>
            </a:solidFill>
          </p:spPr>
        </p:sp>
        <p:sp>
          <p:nvSpPr>
            <p:cNvPr name="TextBox 5" id="5"/>
            <p:cNvSpPr txBox="true"/>
            <p:nvPr/>
          </p:nvSpPr>
          <p:spPr>
            <a:xfrm>
              <a:off x="0" y="0"/>
              <a:ext cx="2162010" cy="2073063"/>
            </a:xfrm>
            <a:prstGeom prst="rect">
              <a:avLst/>
            </a:prstGeom>
          </p:spPr>
          <p:txBody>
            <a:bodyPr anchor="ctr" rtlCol="false" tIns="50800" lIns="50800" bIns="50800" rIns="50800"/>
            <a:lstStyle/>
            <a:p>
              <a:pPr algn="ctr" rtl="true">
                <a:lnSpc>
                  <a:spcPts val="2879"/>
                </a:lnSpc>
              </a:pPr>
            </a:p>
          </p:txBody>
        </p:sp>
      </p:grpSp>
      <p:sp>
        <p:nvSpPr>
          <p:cNvPr name="Freeform 6" id="6"/>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sp>
        <p:nvSpPr>
          <p:cNvPr name="TextBox 7" id="7"/>
          <p:cNvSpPr txBox="true"/>
          <p:nvPr/>
        </p:nvSpPr>
        <p:spPr>
          <a:xfrm rot="0">
            <a:off x="5317843" y="2224412"/>
            <a:ext cx="2991892" cy="1566544"/>
          </a:xfrm>
          <a:prstGeom prst="rect">
            <a:avLst/>
          </a:prstGeom>
        </p:spPr>
        <p:txBody>
          <a:bodyPr anchor="t" rtlCol="false" tIns="0" lIns="0" bIns="0" rIns="0">
            <a:spAutoFit/>
          </a:bodyPr>
          <a:lstStyle/>
          <a:p>
            <a:pPr algn="ctr" rtl="true" marL="0" indent="0" lvl="0">
              <a:lnSpc>
                <a:spcPts val="12880"/>
              </a:lnSpc>
            </a:pPr>
            <a:r>
              <a:rPr lang="ar-EG" b="true" sz="9200">
                <a:solidFill>
                  <a:srgbClr val="FFFFFF"/>
                </a:solidFill>
                <a:latin typeface="Droid Arabic Naskh Bold"/>
                <a:ea typeface="Droid Arabic Naskh Bold"/>
                <a:cs typeface="Droid Arabic Naskh Bold"/>
                <a:sym typeface="Droid Arabic Naskh Bold"/>
                <a:rtl val="true"/>
              </a:rPr>
              <a:t>مهمة</a:t>
            </a:r>
          </a:p>
        </p:txBody>
      </p:sp>
      <p:sp>
        <p:nvSpPr>
          <p:cNvPr name="TextBox 8" id="8"/>
          <p:cNvSpPr txBox="true"/>
          <p:nvPr/>
        </p:nvSpPr>
        <p:spPr>
          <a:xfrm rot="0">
            <a:off x="1110262" y="3952735"/>
            <a:ext cx="7199473" cy="4863084"/>
          </a:xfrm>
          <a:prstGeom prst="rect">
            <a:avLst/>
          </a:prstGeom>
        </p:spPr>
        <p:txBody>
          <a:bodyPr anchor="t" rtlCol="false" tIns="0" lIns="0" bIns="0" rIns="0">
            <a:spAutoFit/>
          </a:bodyPr>
          <a:lstStyle/>
          <a:p>
            <a:pPr algn="just" rtl="true" marL="0" indent="0" lvl="0">
              <a:lnSpc>
                <a:spcPts val="4277"/>
              </a:lnSpc>
            </a:pPr>
            <a:r>
              <a:rPr lang="ar-EG" sz="3099">
                <a:solidFill>
                  <a:srgbClr val="FFFFFF"/>
                </a:solidFill>
                <a:latin typeface="Droid Arabic Naskh"/>
                <a:ea typeface="Droid Arabic Naskh"/>
                <a:cs typeface="Droid Arabic Naskh"/>
                <a:sym typeface="Droid Arabic Naskh"/>
                <a:rtl val="true"/>
              </a:rPr>
              <a:t>اطلب من المشاركين استخدام مقاطع الفيديو من النشاط السابق وإنشاء فيديو أطول باستخدام الميزات المتقدمة. المهام المقترحة:</a:t>
            </a:r>
          </a:p>
          <a:p>
            <a:pPr algn="just" rtl="true" marL="0" indent="0" lvl="0">
              <a:lnSpc>
                <a:spcPts val="4277"/>
              </a:lnSpc>
            </a:pPr>
          </a:p>
          <a:p>
            <a:pPr algn="just" rtl="true" marL="0" indent="0" lvl="0">
              <a:lnSpc>
                <a:spcPts val="4277"/>
              </a:lnSpc>
            </a:pPr>
            <a:r>
              <a:rPr lang="ar-EG" sz="3099">
                <a:solidFill>
                  <a:srgbClr val="FFFFFF"/>
                </a:solidFill>
                <a:latin typeface="Droid Arabic Naskh"/>
                <a:ea typeface="Droid Arabic Naskh"/>
                <a:cs typeface="Droid Arabic Naskh"/>
                <a:sym typeface="Droid Arabic Naskh"/>
                <a:rtl val="true"/>
              </a:rPr>
              <a:t>ضبط توازن اللون الأبيض والتعرض والسطوع</a:t>
            </a:r>
          </a:p>
          <a:p>
            <a:pPr algn="just" rtl="true" marL="669286" indent="-334643" lvl="1">
              <a:lnSpc>
                <a:spcPts val="4277"/>
              </a:lnSpc>
              <a:buFont typeface="Arial"/>
              <a:buChar char="•"/>
            </a:pPr>
            <a:r>
              <a:rPr lang="ar-EG" sz="3099">
                <a:solidFill>
                  <a:srgbClr val="FFFFFF"/>
                </a:solidFill>
                <a:latin typeface="Droid Arabic Naskh"/>
                <a:ea typeface="Droid Arabic Naskh"/>
                <a:cs typeface="Droid Arabic Naskh"/>
                <a:sym typeface="Droid Arabic Naskh"/>
                <a:rtl val="true"/>
              </a:rPr>
              <a:t>أضف نصًا متحركًا للنقاط الرئيسية</a:t>
            </a:r>
          </a:p>
          <a:p>
            <a:pPr algn="just" rtl="true" marL="669286" indent="-334643" lvl="1">
              <a:lnSpc>
                <a:spcPts val="4277"/>
              </a:lnSpc>
              <a:buFont typeface="Arial"/>
              <a:buChar char="•"/>
            </a:pPr>
            <a:r>
              <a:rPr lang="ar-EG" sz="3099">
                <a:solidFill>
                  <a:srgbClr val="FFFFFF"/>
                </a:solidFill>
                <a:latin typeface="Droid Arabic Naskh"/>
                <a:ea typeface="Droid Arabic Naskh"/>
                <a:cs typeface="Droid Arabic Naskh"/>
                <a:sym typeface="Droid Arabic Naskh"/>
                <a:rtl val="true"/>
              </a:rPr>
              <a:t>إضافة تأثيرات الحركة البطيئة/التسريع</a:t>
            </a:r>
          </a:p>
          <a:p>
            <a:pPr algn="just" rtl="true" marL="669286" indent="-334643" lvl="1">
              <a:lnSpc>
                <a:spcPts val="4277"/>
              </a:lnSpc>
              <a:buFont typeface="Arial"/>
              <a:buChar char="•"/>
            </a:pPr>
            <a:r>
              <a:rPr lang="ar-EG" sz="3099">
                <a:solidFill>
                  <a:srgbClr val="FFFFFF"/>
                </a:solidFill>
                <a:latin typeface="Droid Arabic Naskh"/>
                <a:ea typeface="Droid Arabic Naskh"/>
                <a:cs typeface="Droid Arabic Naskh"/>
                <a:sym typeface="Droid Arabic Naskh"/>
                <a:rtl val="true"/>
              </a:rPr>
              <a:t>استخدم الأقنعة أو التراكبات</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3" id="3"/>
          <p:cNvSpPr/>
          <p:nvPr/>
        </p:nvSpPr>
        <p:spPr>
          <a:xfrm flipH="false" flipV="false" rot="0">
            <a:off x="6601061" y="1762449"/>
            <a:ext cx="12352120" cy="8229600"/>
          </a:xfrm>
          <a:custGeom>
            <a:avLst/>
            <a:gdLst/>
            <a:ahLst/>
            <a:cxnLst/>
            <a:rect r="r" b="b" t="t" l="l"/>
            <a:pathLst>
              <a:path h="8229600" w="12352120">
                <a:moveTo>
                  <a:pt x="0" y="0"/>
                </a:moveTo>
                <a:lnTo>
                  <a:pt x="12352120" y="0"/>
                </a:lnTo>
                <a:lnTo>
                  <a:pt x="12352120" y="8229600"/>
                </a:lnTo>
                <a:lnTo>
                  <a:pt x="0" y="8229600"/>
                </a:lnTo>
                <a:lnTo>
                  <a:pt x="0" y="0"/>
                </a:lnTo>
                <a:close/>
              </a:path>
            </a:pathLst>
          </a:custGeom>
          <a:blipFill>
            <a:blip r:embed="rId3"/>
            <a:stretch>
              <a:fillRect l="0" t="-76" r="0" b="-76"/>
            </a:stretch>
          </a:blipFill>
        </p:spPr>
      </p:sp>
      <p:sp>
        <p:nvSpPr>
          <p:cNvPr name="TextBox 4" id="4"/>
          <p:cNvSpPr txBox="true"/>
          <p:nvPr/>
        </p:nvSpPr>
        <p:spPr>
          <a:xfrm rot="0">
            <a:off x="447048" y="3878630"/>
            <a:ext cx="5342570" cy="3682746"/>
          </a:xfrm>
          <a:prstGeom prst="rect">
            <a:avLst/>
          </a:prstGeom>
        </p:spPr>
        <p:txBody>
          <a:bodyPr anchor="t" rtlCol="false" tIns="0" lIns="0" bIns="0" rIns="0">
            <a:spAutoFit/>
          </a:bodyPr>
          <a:lstStyle/>
          <a:p>
            <a:pPr algn="r" rtl="true" marL="0" indent="0" lvl="0">
              <a:lnSpc>
                <a:spcPts val="9792"/>
              </a:lnSpc>
            </a:pPr>
            <a:r>
              <a:rPr lang="ar-EG" b="true" sz="7200">
                <a:solidFill>
                  <a:srgbClr val="7C0086"/>
                </a:solidFill>
                <a:latin typeface="Droid Arabic Naskh Bold"/>
                <a:ea typeface="Droid Arabic Naskh Bold"/>
                <a:cs typeface="Droid Arabic Naskh Bold"/>
                <a:sym typeface="Droid Arabic Naskh Bold"/>
                <a:rtl val="true"/>
              </a:rPr>
              <a:t>نصائح لعمل التحرير الفعال</a:t>
            </a:r>
          </a:p>
        </p:txBody>
      </p:sp>
      <p:sp>
        <p:nvSpPr>
          <p:cNvPr name="TextBox 5" id="5"/>
          <p:cNvSpPr txBox="true"/>
          <p:nvPr/>
        </p:nvSpPr>
        <p:spPr>
          <a:xfrm rot="0">
            <a:off x="447048" y="2948418"/>
            <a:ext cx="5763511" cy="485775"/>
          </a:xfrm>
          <a:prstGeom prst="rect">
            <a:avLst/>
          </a:prstGeom>
        </p:spPr>
        <p:txBody>
          <a:bodyPr anchor="t" rtlCol="false" tIns="0" lIns="0" bIns="0" rIns="0">
            <a:spAutoFit/>
          </a:bodyPr>
          <a:lstStyle/>
          <a:p>
            <a:pPr algn="r" rtl="true" marL="0" indent="0" lvl="0">
              <a:lnSpc>
                <a:spcPts val="3900"/>
              </a:lnSpc>
            </a:pPr>
            <a:r>
              <a:rPr lang="ar-EG" b="true" sz="3000" spc="-89">
                <a:solidFill>
                  <a:srgbClr val="000000"/>
                </a:solidFill>
                <a:latin typeface="Droid Arabic Naskh Bold"/>
                <a:ea typeface="Droid Arabic Naskh Bold"/>
                <a:cs typeface="Droid Arabic Naskh Bold"/>
                <a:sym typeface="Droid Arabic Naskh Bold"/>
                <a:rtl val="true"/>
              </a:rPr>
              <a:t>النشاط </a:t>
            </a:r>
            <a:r>
              <a:rPr lang="en-US" b="true" sz="3000" spc="-89">
                <a:solidFill>
                  <a:srgbClr val="000000"/>
                </a:solidFill>
                <a:latin typeface="Droid Arabic Naskh Bold"/>
                <a:ea typeface="Droid Arabic Naskh Bold"/>
                <a:cs typeface="Droid Arabic Naskh Bold"/>
                <a:sym typeface="Droid Arabic Naskh Bold"/>
              </a:rPr>
              <a:t>5.4</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29214" y="8642478"/>
            <a:ext cx="1231644" cy="1231644"/>
          </a:xfrm>
          <a:custGeom>
            <a:avLst/>
            <a:gdLst/>
            <a:ahLst/>
            <a:cxnLst/>
            <a:rect r="r" b="b" t="t" l="l"/>
            <a:pathLst>
              <a:path h="1231644" w="1231644">
                <a:moveTo>
                  <a:pt x="0" y="0"/>
                </a:moveTo>
                <a:lnTo>
                  <a:pt x="1231645" y="0"/>
                </a:lnTo>
                <a:lnTo>
                  <a:pt x="1231645" y="1231644"/>
                </a:lnTo>
                <a:lnTo>
                  <a:pt x="0" y="1231644"/>
                </a:lnTo>
                <a:lnTo>
                  <a:pt x="0" y="0"/>
                </a:lnTo>
                <a:close/>
              </a:path>
            </a:pathLst>
          </a:custGeom>
          <a:blipFill>
            <a:blip r:embed="rId2"/>
            <a:stretch>
              <a:fillRect l="0" t="0" r="0" b="0"/>
            </a:stretch>
          </a:blipFill>
        </p:spPr>
      </p:sp>
      <p:grpSp>
        <p:nvGrpSpPr>
          <p:cNvPr name="Group 3" id="3"/>
          <p:cNvGrpSpPr>
            <a:grpSpLocks noChangeAspect="true"/>
          </p:cNvGrpSpPr>
          <p:nvPr/>
        </p:nvGrpSpPr>
        <p:grpSpPr>
          <a:xfrm rot="0">
            <a:off x="12590936" y="191209"/>
            <a:ext cx="5005672" cy="9904581"/>
            <a:chOff x="0" y="0"/>
            <a:chExt cx="2620010" cy="5184140"/>
          </a:xfrm>
        </p:grpSpPr>
        <p:sp>
          <p:nvSpPr>
            <p:cNvPr name="Freeform 4" id="4"/>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5" id="5"/>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l="-180312" t="0" r="-128561" b="0"/>
              </a:stretch>
            </a:blipFill>
          </p:spPr>
        </p:sp>
        <p:sp>
          <p:nvSpPr>
            <p:cNvPr name="Freeform 6" id="6"/>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name="Freeform 7" id="7"/>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sp>
        <p:sp>
          <p:nvSpPr>
            <p:cNvPr name="Freeform 8" id="8"/>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name="Freeform 9" id="9"/>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name="Freeform 10" id="10"/>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name="Freeform 11" id="11"/>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name="Freeform 12" id="12"/>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sp>
        <p:nvSpPr>
          <p:cNvPr name="TextBox 13" id="13"/>
          <p:cNvSpPr txBox="true"/>
          <p:nvPr/>
        </p:nvSpPr>
        <p:spPr>
          <a:xfrm rot="0">
            <a:off x="-400818" y="865376"/>
            <a:ext cx="5480392" cy="866902"/>
          </a:xfrm>
          <a:prstGeom prst="rect">
            <a:avLst/>
          </a:prstGeom>
        </p:spPr>
        <p:txBody>
          <a:bodyPr anchor="t" rtlCol="false" tIns="0" lIns="0" bIns="0" rIns="0">
            <a:spAutoFit/>
          </a:bodyPr>
          <a:lstStyle/>
          <a:p>
            <a:pPr algn="r" rtl="true" marL="0" indent="0" lvl="0">
              <a:lnSpc>
                <a:spcPts val="6944"/>
              </a:lnSpc>
              <a:spcBef>
                <a:spcPct val="0"/>
              </a:spcBef>
            </a:pPr>
            <a:r>
              <a:rPr lang="ar-EG" b="true" sz="5600">
                <a:solidFill>
                  <a:srgbClr val="7C0086"/>
                </a:solidFill>
                <a:latin typeface="Droid Arabic Naskh Bold"/>
                <a:ea typeface="Droid Arabic Naskh Bold"/>
                <a:cs typeface="Droid Arabic Naskh Bold"/>
                <a:sym typeface="Droid Arabic Naskh Bold"/>
                <a:rtl val="true"/>
              </a:rPr>
              <a:t>نصائح وحيل</a:t>
            </a:r>
          </a:p>
        </p:txBody>
      </p:sp>
      <p:sp>
        <p:nvSpPr>
          <p:cNvPr name="TextBox 14" id="14"/>
          <p:cNvSpPr txBox="true"/>
          <p:nvPr/>
        </p:nvSpPr>
        <p:spPr>
          <a:xfrm rot="0">
            <a:off x="5118917" y="4858447"/>
            <a:ext cx="6140952" cy="1934845"/>
          </a:xfrm>
          <a:prstGeom prst="rect">
            <a:avLst/>
          </a:prstGeom>
        </p:spPr>
        <p:txBody>
          <a:bodyPr anchor="t" rtlCol="false" tIns="0" lIns="0" bIns="0" rIns="0">
            <a:spAutoFit/>
          </a:bodyPr>
          <a:lstStyle/>
          <a:p>
            <a:pPr algn="just" rtl="true" marL="474978" indent="-237489" lvl="1">
              <a:lnSpc>
                <a:spcPts val="3079"/>
              </a:lnSpc>
              <a:buFont typeface="Arial"/>
              <a:buChar char="•"/>
            </a:pPr>
            <a:r>
              <a:rPr lang="ar-EG" sz="2199">
                <a:solidFill>
                  <a:srgbClr val="000000"/>
                </a:solidFill>
                <a:latin typeface="Droid Arabic Naskh"/>
                <a:ea typeface="Droid Arabic Naskh"/>
                <a:cs typeface="Droid Arabic Naskh"/>
                <a:sym typeface="Droid Arabic Naskh"/>
                <a:rtl val="true"/>
              </a:rPr>
              <a:t>فيديو: </a:t>
            </a:r>
            <a:r>
              <a:rPr lang="en-US" sz="2199">
                <a:solidFill>
                  <a:srgbClr val="000000"/>
                </a:solidFill>
                <a:latin typeface="Droid Arabic Naskh"/>
                <a:ea typeface="Droid Arabic Naskh"/>
                <a:cs typeface="Droid Arabic Naskh"/>
                <a:sym typeface="Droid Arabic Naskh"/>
              </a:rPr>
              <a:t>Canva</a:t>
            </a:r>
            <a:r>
              <a:rPr lang="ar-EG" sz="2199">
                <a:solidFill>
                  <a:srgbClr val="000000"/>
                </a:solidFill>
                <a:latin typeface="Droid Arabic Naskh"/>
                <a:ea typeface="Droid Arabic Naskh"/>
                <a:cs typeface="Droid Arabic Naskh"/>
                <a:sym typeface="Droid Arabic Naskh"/>
                <a:rtl val="true"/>
              </a:rPr>
              <a:t> و</a:t>
            </a:r>
            <a:r>
              <a:rPr lang="en-US" sz="2199">
                <a:solidFill>
                  <a:srgbClr val="000000"/>
                </a:solidFill>
                <a:latin typeface="Droid Arabic Naskh"/>
                <a:ea typeface="Droid Arabic Naskh"/>
                <a:cs typeface="Droid Arabic Naskh"/>
                <a:sym typeface="Droid Arabic Naskh"/>
              </a:rPr>
              <a:t>CapCut</a:t>
            </a:r>
            <a:r>
              <a:rPr lang="ar-EG" sz="2199">
                <a:solidFill>
                  <a:srgbClr val="000000"/>
                </a:solidFill>
                <a:latin typeface="Droid Arabic Naskh"/>
                <a:ea typeface="Droid Arabic Naskh"/>
                <a:cs typeface="Droid Arabic Naskh"/>
                <a:sym typeface="Droid Arabic Naskh"/>
                <a:rtl val="true"/>
              </a:rPr>
              <a:t>: قوالب جاهزة لـ </a:t>
            </a:r>
            <a:r>
              <a:rPr lang="en-US" sz="2199">
                <a:solidFill>
                  <a:srgbClr val="000000"/>
                </a:solidFill>
                <a:latin typeface="Droid Arabic Naskh"/>
                <a:ea typeface="Droid Arabic Naskh"/>
                <a:cs typeface="Droid Arabic Naskh"/>
                <a:sym typeface="Droid Arabic Naskh"/>
              </a:rPr>
              <a:t>IG Reels</a:t>
            </a:r>
            <a:r>
              <a:rPr lang="ar-EG" sz="2199">
                <a:solidFill>
                  <a:srgbClr val="000000"/>
                </a:solidFill>
                <a:latin typeface="Droid Arabic Naskh"/>
                <a:ea typeface="Droid Arabic Naskh"/>
                <a:cs typeface="Droid Arabic Naskh"/>
                <a:sym typeface="Droid Arabic Naskh"/>
                <a:rtl val="true"/>
              </a:rPr>
              <a:t> و</a:t>
            </a:r>
            <a:r>
              <a:rPr lang="en-US" sz="2199">
                <a:solidFill>
                  <a:srgbClr val="000000"/>
                </a:solidFill>
                <a:latin typeface="Droid Arabic Naskh"/>
                <a:ea typeface="Droid Arabic Naskh"/>
                <a:cs typeface="Droid Arabic Naskh"/>
                <a:sym typeface="Droid Arabic Naskh"/>
              </a:rPr>
              <a:t>Stories</a:t>
            </a:r>
            <a:r>
              <a:rPr lang="ar-EG" sz="2199">
                <a:solidFill>
                  <a:srgbClr val="000000"/>
                </a:solidFill>
                <a:latin typeface="Droid Arabic Naskh"/>
                <a:ea typeface="Droid Arabic Naskh"/>
                <a:cs typeface="Droid Arabic Naskh"/>
                <a:sym typeface="Droid Arabic Naskh"/>
                <a:rtl val="true"/>
              </a:rPr>
              <a:t> و</a:t>
            </a:r>
            <a:r>
              <a:rPr lang="en-US" sz="2199">
                <a:solidFill>
                  <a:srgbClr val="000000"/>
                </a:solidFill>
                <a:latin typeface="Droid Arabic Naskh"/>
                <a:ea typeface="Droid Arabic Naskh"/>
                <a:cs typeface="Droid Arabic Naskh"/>
                <a:sym typeface="Droid Arabic Naskh"/>
              </a:rPr>
              <a:t>TikTok</a:t>
            </a:r>
          </a:p>
          <a:p>
            <a:pPr algn="just" rtl="true" marL="474978" indent="-237489" lvl="1">
              <a:lnSpc>
                <a:spcPts val="3079"/>
              </a:lnSpc>
              <a:buFont typeface="Arial"/>
              <a:buChar char="•"/>
            </a:pPr>
            <a:r>
              <a:rPr lang="ar-EG" sz="2199" strike="noStrike" u="none">
                <a:solidFill>
                  <a:srgbClr val="000000"/>
                </a:solidFill>
                <a:latin typeface="Droid Arabic Naskh"/>
                <a:ea typeface="Droid Arabic Naskh"/>
                <a:cs typeface="Droid Arabic Naskh"/>
                <a:sym typeface="Droid Arabic Naskh"/>
                <a:rtl val="true"/>
              </a:rPr>
              <a:t>الصورة: </a:t>
            </a:r>
            <a:r>
              <a:rPr lang="en-US" sz="2199" strike="noStrike" u="none">
                <a:solidFill>
                  <a:srgbClr val="000000"/>
                </a:solidFill>
                <a:latin typeface="Droid Arabic Naskh"/>
                <a:ea typeface="Droid Arabic Naskh"/>
                <a:cs typeface="Droid Arabic Naskh"/>
                <a:sym typeface="Droid Arabic Naskh"/>
              </a:rPr>
              <a:t>Lightroom، VSCO</a:t>
            </a:r>
            <a:r>
              <a:rPr lang="ar-EG" sz="2199" strike="noStrike" u="none">
                <a:solidFill>
                  <a:srgbClr val="000000"/>
                </a:solidFill>
                <a:latin typeface="Droid Arabic Naskh"/>
                <a:ea typeface="Droid Arabic Naskh"/>
                <a:cs typeface="Droid Arabic Naskh"/>
                <a:sym typeface="Droid Arabic Naskh"/>
                <a:rtl val="true"/>
              </a:rPr>
              <a:t>: تطبيق الإعدادات المسبقة للحصول على نمط متسق</a:t>
            </a:r>
          </a:p>
          <a:p>
            <a:pPr algn="just" rtl="true" marL="474978" indent="-237489" lvl="1">
              <a:lnSpc>
                <a:spcPts val="3079"/>
              </a:lnSpc>
              <a:buFont typeface="Arial"/>
              <a:buChar char="•"/>
            </a:pPr>
            <a:r>
              <a:rPr lang="ar-EG" sz="2199" strike="noStrike" u="none">
                <a:solidFill>
                  <a:srgbClr val="000000"/>
                </a:solidFill>
                <a:latin typeface="Droid Arabic Naskh"/>
                <a:ea typeface="Droid Arabic Naskh"/>
                <a:cs typeface="Droid Arabic Naskh"/>
                <a:sym typeface="Droid Arabic Naskh"/>
                <a:rtl val="true"/>
              </a:rPr>
              <a:t>احفظ أنماطك المفضلة لإعادة استخدامها</a:t>
            </a:r>
          </a:p>
        </p:txBody>
      </p:sp>
      <p:sp>
        <p:nvSpPr>
          <p:cNvPr name="TextBox 15" id="15"/>
          <p:cNvSpPr txBox="true"/>
          <p:nvPr/>
        </p:nvSpPr>
        <p:spPr>
          <a:xfrm rot="0">
            <a:off x="6261536" y="1073402"/>
            <a:ext cx="5147438" cy="481330"/>
          </a:xfrm>
          <a:prstGeom prst="rect">
            <a:avLst/>
          </a:prstGeom>
        </p:spPr>
        <p:txBody>
          <a:bodyPr anchor="t" rtlCol="false" tIns="0" lIns="0" bIns="0" rIns="0">
            <a:spAutoFit/>
          </a:bodyPr>
          <a:lstStyle/>
          <a:p>
            <a:pPr algn="just" rtl="true">
              <a:lnSpc>
                <a:spcPts val="3919"/>
              </a:lnSpc>
              <a:spcBef>
                <a:spcPct val="0"/>
              </a:spcBef>
            </a:pPr>
            <a:r>
              <a:rPr lang="en-US" b="true" sz="2799">
                <a:solidFill>
                  <a:srgbClr val="000000"/>
                </a:solidFill>
                <a:latin typeface="Droid Arabic Naskh Bold"/>
                <a:ea typeface="Droid Arabic Naskh Bold"/>
                <a:cs typeface="Droid Arabic Naskh Bold"/>
                <a:sym typeface="Droid Arabic Naskh Bold"/>
              </a:rPr>
              <a:t>1</a:t>
            </a:r>
            <a:r>
              <a:rPr lang="ar-EG" b="true" sz="2799">
                <a:solidFill>
                  <a:srgbClr val="000000"/>
                </a:solidFill>
                <a:latin typeface="Droid Arabic Naskh Bold"/>
                <a:ea typeface="Droid Arabic Naskh Bold"/>
                <a:cs typeface="Droid Arabic Naskh Bold"/>
                <a:sym typeface="Droid Arabic Naskh Bold"/>
                <a:rtl val="true"/>
              </a:rPr>
              <a:t>. تنظيم ملفاتك</a:t>
            </a:r>
          </a:p>
        </p:txBody>
      </p:sp>
      <p:sp>
        <p:nvSpPr>
          <p:cNvPr name="TextBox 16" id="16"/>
          <p:cNvSpPr txBox="true"/>
          <p:nvPr/>
        </p:nvSpPr>
        <p:spPr>
          <a:xfrm rot="0">
            <a:off x="6112431" y="1764283"/>
            <a:ext cx="5147438" cy="2222691"/>
          </a:xfrm>
          <a:prstGeom prst="rect">
            <a:avLst/>
          </a:prstGeom>
        </p:spPr>
        <p:txBody>
          <a:bodyPr anchor="t" rtlCol="false" tIns="0" lIns="0" bIns="0" rIns="0">
            <a:spAutoFit/>
          </a:bodyPr>
          <a:lstStyle/>
          <a:p>
            <a:pPr algn="just" rtl="true" marL="457166" indent="-228583" lvl="1">
              <a:lnSpc>
                <a:spcPts val="2964"/>
              </a:lnSpc>
              <a:spcBef>
                <a:spcPct val="0"/>
              </a:spcBef>
              <a:buFont typeface="Arial"/>
              <a:buChar char="•"/>
            </a:pPr>
            <a:r>
              <a:rPr lang="ar-EG" sz="2117">
                <a:solidFill>
                  <a:srgbClr val="000000"/>
                </a:solidFill>
                <a:latin typeface="Droid Arabic Naskh"/>
                <a:ea typeface="Droid Arabic Naskh"/>
                <a:cs typeface="Droid Arabic Naskh"/>
                <a:sym typeface="Droid Arabic Naskh"/>
                <a:rtl val="true"/>
              </a:rPr>
              <a:t>إنشاء ألبومات/مجلدات منفصلة للمشاريع على هاتفك</a:t>
            </a:r>
          </a:p>
          <a:p>
            <a:pPr algn="just" rtl="true" marL="457166" indent="-228583" lvl="1">
              <a:lnSpc>
                <a:spcPts val="2964"/>
              </a:lnSpc>
              <a:spcBef>
                <a:spcPct val="0"/>
              </a:spcBef>
              <a:buFont typeface="Arial"/>
              <a:buChar char="•"/>
            </a:pPr>
            <a:r>
              <a:rPr lang="ar-EG" sz="2117" strike="noStrike" u="none">
                <a:solidFill>
                  <a:srgbClr val="000000"/>
                </a:solidFill>
                <a:latin typeface="Droid Arabic Naskh"/>
                <a:ea typeface="Droid Arabic Naskh"/>
                <a:cs typeface="Droid Arabic Naskh"/>
                <a:sym typeface="Droid Arabic Naskh"/>
                <a:rtl val="true"/>
              </a:rPr>
              <a:t>قم بتسمية الملفات بوضوح (على سبيل المثال، </a:t>
            </a:r>
            <a:r>
              <a:rPr lang="en-US" sz="2117" strike="noStrike" u="none">
                <a:solidFill>
                  <a:srgbClr val="000000"/>
                </a:solidFill>
                <a:latin typeface="Droid Arabic Naskh"/>
                <a:ea typeface="Droid Arabic Naskh"/>
                <a:cs typeface="Droid Arabic Naskh"/>
                <a:sym typeface="Droid Arabic Naskh"/>
              </a:rPr>
              <a:t>IGreel_food1، FB_eventphoto2</a:t>
            </a:r>
            <a:r>
              <a:rPr lang="ar-EG" sz="2117" strike="noStrike" u="none">
                <a:solidFill>
                  <a:srgbClr val="000000"/>
                </a:solidFill>
                <a:latin typeface="Droid Arabic Naskh"/>
                <a:ea typeface="Droid Arabic Naskh"/>
                <a:cs typeface="Droid Arabic Naskh"/>
                <a:sym typeface="Droid Arabic Naskh"/>
                <a:rtl val="true"/>
              </a:rPr>
              <a:t>)</a:t>
            </a:r>
          </a:p>
          <a:p>
            <a:pPr algn="just" rtl="true" marL="457166" indent="-228583" lvl="1">
              <a:lnSpc>
                <a:spcPts val="2964"/>
              </a:lnSpc>
              <a:spcBef>
                <a:spcPct val="0"/>
              </a:spcBef>
              <a:buFont typeface="Arial"/>
              <a:buChar char="•"/>
            </a:pPr>
            <a:r>
              <a:rPr lang="ar-EG" sz="2117" strike="noStrike" u="none">
                <a:solidFill>
                  <a:srgbClr val="000000"/>
                </a:solidFill>
                <a:latin typeface="Droid Arabic Naskh"/>
                <a:ea typeface="Droid Arabic Naskh"/>
                <a:cs typeface="Droid Arabic Naskh"/>
                <a:sym typeface="Droid Arabic Naskh"/>
                <a:rtl val="true"/>
              </a:rPr>
              <a:t>حذف العناصر المكررة لتوفير مساحة التخزين</a:t>
            </a:r>
          </a:p>
        </p:txBody>
      </p:sp>
      <p:sp>
        <p:nvSpPr>
          <p:cNvPr name="TextBox 17" id="17"/>
          <p:cNvSpPr txBox="true"/>
          <p:nvPr/>
        </p:nvSpPr>
        <p:spPr>
          <a:xfrm rot="0">
            <a:off x="5270074" y="4072698"/>
            <a:ext cx="6140952" cy="481330"/>
          </a:xfrm>
          <a:prstGeom prst="rect">
            <a:avLst/>
          </a:prstGeom>
        </p:spPr>
        <p:txBody>
          <a:bodyPr anchor="t" rtlCol="false" tIns="0" lIns="0" bIns="0" rIns="0">
            <a:spAutoFit/>
          </a:bodyPr>
          <a:lstStyle/>
          <a:p>
            <a:pPr algn="just" rtl="true" marL="0" indent="0" lvl="0">
              <a:lnSpc>
                <a:spcPts val="3919"/>
              </a:lnSpc>
              <a:spcBef>
                <a:spcPct val="0"/>
              </a:spcBef>
            </a:pPr>
            <a:r>
              <a:rPr lang="en-US" b="true" sz="2799" strike="noStrike" u="none">
                <a:solidFill>
                  <a:srgbClr val="000000"/>
                </a:solidFill>
                <a:latin typeface="Droid Arabic Naskh Bold"/>
                <a:ea typeface="Droid Arabic Naskh Bold"/>
                <a:cs typeface="Droid Arabic Naskh Bold"/>
                <a:sym typeface="Droid Arabic Naskh Bold"/>
              </a:rPr>
              <a:t>2</a:t>
            </a:r>
            <a:r>
              <a:rPr lang="ar-EG" b="true" sz="2799" strike="noStrike" u="none">
                <a:solidFill>
                  <a:srgbClr val="000000"/>
                </a:solidFill>
                <a:latin typeface="Droid Arabic Naskh Bold"/>
                <a:ea typeface="Droid Arabic Naskh Bold"/>
                <a:cs typeface="Droid Arabic Naskh Bold"/>
                <a:sym typeface="Droid Arabic Naskh Bold"/>
                <a:rtl val="true"/>
              </a:rPr>
              <a:t>. استخدم القوالب والإعدادات المسبقة</a:t>
            </a:r>
          </a:p>
        </p:txBody>
      </p:sp>
      <p:sp>
        <p:nvSpPr>
          <p:cNvPr name="TextBox 18" id="18"/>
          <p:cNvSpPr txBox="true"/>
          <p:nvPr/>
        </p:nvSpPr>
        <p:spPr>
          <a:xfrm rot="0">
            <a:off x="5270074" y="7059992"/>
            <a:ext cx="6140952" cy="481330"/>
          </a:xfrm>
          <a:prstGeom prst="rect">
            <a:avLst/>
          </a:prstGeom>
        </p:spPr>
        <p:txBody>
          <a:bodyPr anchor="t" rtlCol="false" tIns="0" lIns="0" bIns="0" rIns="0">
            <a:spAutoFit/>
          </a:bodyPr>
          <a:lstStyle/>
          <a:p>
            <a:pPr algn="just" rtl="true" marL="0" indent="0" lvl="0">
              <a:lnSpc>
                <a:spcPts val="3919"/>
              </a:lnSpc>
              <a:spcBef>
                <a:spcPct val="0"/>
              </a:spcBef>
            </a:pPr>
            <a:r>
              <a:rPr lang="en-US" b="true" sz="2799">
                <a:solidFill>
                  <a:srgbClr val="000000"/>
                </a:solidFill>
                <a:latin typeface="Droid Arabic Naskh Bold"/>
                <a:ea typeface="Droid Arabic Naskh Bold"/>
                <a:cs typeface="Droid Arabic Naskh Bold"/>
                <a:sym typeface="Droid Arabic Naskh Bold"/>
              </a:rPr>
              <a:t>3</a:t>
            </a:r>
            <a:r>
              <a:rPr lang="ar-EG" b="true" sz="2799">
                <a:solidFill>
                  <a:srgbClr val="000000"/>
                </a:solidFill>
                <a:latin typeface="Droid Arabic Naskh Bold"/>
                <a:ea typeface="Droid Arabic Naskh Bold"/>
                <a:cs typeface="Droid Arabic Naskh Bold"/>
                <a:sym typeface="Droid Arabic Naskh Bold"/>
                <a:rtl val="true"/>
              </a:rPr>
              <a:t>. التحرير الدفعي</a:t>
            </a:r>
          </a:p>
        </p:txBody>
      </p:sp>
      <p:sp>
        <p:nvSpPr>
          <p:cNvPr name="TextBox 19" id="19"/>
          <p:cNvSpPr txBox="true"/>
          <p:nvPr/>
        </p:nvSpPr>
        <p:spPr>
          <a:xfrm rot="0">
            <a:off x="4602953" y="7760397"/>
            <a:ext cx="6656916" cy="1934845"/>
          </a:xfrm>
          <a:prstGeom prst="rect">
            <a:avLst/>
          </a:prstGeom>
        </p:spPr>
        <p:txBody>
          <a:bodyPr anchor="t" rtlCol="false" tIns="0" lIns="0" bIns="0" rIns="0">
            <a:spAutoFit/>
          </a:bodyPr>
          <a:lstStyle/>
          <a:p>
            <a:pPr algn="r" rtl="true" marL="474978" indent="-237489" lvl="1">
              <a:lnSpc>
                <a:spcPts val="3079"/>
              </a:lnSpc>
              <a:buFont typeface="Arial"/>
              <a:buChar char="•"/>
            </a:pPr>
            <a:r>
              <a:rPr lang="ar-EG" sz="2199">
                <a:solidFill>
                  <a:srgbClr val="000000"/>
                </a:solidFill>
                <a:latin typeface="Droid Arabic Naskh"/>
                <a:ea typeface="Droid Arabic Naskh"/>
                <a:cs typeface="Droid Arabic Naskh"/>
                <a:sym typeface="Droid Arabic Naskh"/>
                <a:rtl val="true"/>
              </a:rPr>
              <a:t>تحرير صورة واحدة ثم تطبيق نفس الإعدادات على صور متعددة (</a:t>
            </a:r>
            <a:r>
              <a:rPr lang="en-US" sz="2199">
                <a:solidFill>
                  <a:srgbClr val="000000"/>
                </a:solidFill>
                <a:latin typeface="Droid Arabic Naskh"/>
                <a:ea typeface="Droid Arabic Naskh"/>
                <a:cs typeface="Droid Arabic Naskh"/>
                <a:sym typeface="Droid Arabic Naskh"/>
              </a:rPr>
              <a:t>Lightroom، VSCO</a:t>
            </a:r>
            <a:r>
              <a:rPr lang="ar-EG" sz="2199">
                <a:solidFill>
                  <a:srgbClr val="000000"/>
                </a:solidFill>
                <a:latin typeface="Droid Arabic Naskh"/>
                <a:ea typeface="Droid Arabic Naskh"/>
                <a:cs typeface="Droid Arabic Naskh"/>
                <a:sym typeface="Droid Arabic Naskh"/>
                <a:rtl val="true"/>
              </a:rPr>
              <a:t>)</a:t>
            </a:r>
          </a:p>
          <a:p>
            <a:pPr algn="just" rtl="true" marL="474978" indent="-237489" lvl="1">
              <a:lnSpc>
                <a:spcPts val="3079"/>
              </a:lnSpc>
              <a:buFont typeface="Arial"/>
              <a:buChar char="•"/>
            </a:pPr>
            <a:r>
              <a:rPr lang="ar-EG" sz="2199" strike="noStrike" u="none">
                <a:solidFill>
                  <a:srgbClr val="000000"/>
                </a:solidFill>
                <a:latin typeface="Droid Arabic Naskh"/>
                <a:ea typeface="Droid Arabic Naskh"/>
                <a:cs typeface="Droid Arabic Naskh"/>
                <a:sym typeface="Droid Arabic Naskh"/>
                <a:rtl val="true"/>
              </a:rPr>
              <a:t>استخدم قوالب </a:t>
            </a:r>
            <a:r>
              <a:rPr lang="en-US" sz="2199" strike="noStrike" u="none">
                <a:solidFill>
                  <a:srgbClr val="000000"/>
                </a:solidFill>
                <a:latin typeface="Droid Arabic Naskh"/>
                <a:ea typeface="Droid Arabic Naskh"/>
                <a:cs typeface="Droid Arabic Naskh"/>
                <a:sym typeface="Droid Arabic Naskh"/>
              </a:rPr>
              <a:t>CapCut</a:t>
            </a:r>
            <a:r>
              <a:rPr lang="ar-EG" sz="2199" strike="noStrike" u="none">
                <a:solidFill>
                  <a:srgbClr val="000000"/>
                </a:solidFill>
                <a:latin typeface="Droid Arabic Naskh"/>
                <a:ea typeface="Droid Arabic Naskh"/>
                <a:cs typeface="Droid Arabic Naskh"/>
                <a:sym typeface="Droid Arabic Naskh"/>
                <a:rtl val="true"/>
              </a:rPr>
              <a:t> لتطبيق نفس المظهر على العديد من مقاطع الفيديو</a:t>
            </a:r>
          </a:p>
          <a:p>
            <a:pPr algn="just" rtl="true" marL="474978" indent="-237489" lvl="1">
              <a:lnSpc>
                <a:spcPts val="3079"/>
              </a:lnSpc>
              <a:buFont typeface="Arial"/>
              <a:buChar char="•"/>
            </a:pPr>
            <a:r>
              <a:rPr lang="ar-EG" sz="2199" strike="noStrike" u="none">
                <a:solidFill>
                  <a:srgbClr val="000000"/>
                </a:solidFill>
                <a:latin typeface="Droid Arabic Naskh"/>
                <a:ea typeface="Droid Arabic Naskh"/>
                <a:cs typeface="Droid Arabic Naskh"/>
                <a:sym typeface="Droid Arabic Naskh"/>
                <a:rtl val="true"/>
              </a:rPr>
              <a:t>يوفر الوقت + يحافظ على اتساق الهوية البصرية</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grpSp>
        <p:nvGrpSpPr>
          <p:cNvPr name="Group 2" id="2"/>
          <p:cNvGrpSpPr/>
          <p:nvPr/>
        </p:nvGrpSpPr>
        <p:grpSpPr>
          <a:xfrm rot="0">
            <a:off x="8964773" y="-64927"/>
            <a:ext cx="9323227" cy="9323227"/>
            <a:chOff x="0" y="0"/>
            <a:chExt cx="12700000" cy="12700000"/>
          </a:xfrm>
        </p:grpSpPr>
        <p:sp>
          <p:nvSpPr>
            <p:cNvPr name="Freeform 3" id="3"/>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2"/>
              <a:stretch>
                <a:fillRect l="0" t="-30854" r="0" b="-30854"/>
              </a:stretch>
            </a:blipFill>
          </p:spPr>
        </p:sp>
      </p:grpSp>
      <p:sp>
        <p:nvSpPr>
          <p:cNvPr name="TextBox 4" id="4"/>
          <p:cNvSpPr txBox="true"/>
          <p:nvPr/>
        </p:nvSpPr>
        <p:spPr>
          <a:xfrm rot="0">
            <a:off x="439742" y="2778117"/>
            <a:ext cx="7379434" cy="884174"/>
          </a:xfrm>
          <a:prstGeom prst="rect">
            <a:avLst/>
          </a:prstGeom>
        </p:spPr>
        <p:txBody>
          <a:bodyPr anchor="t" rtlCol="false" tIns="0" lIns="0" bIns="0" rIns="0">
            <a:spAutoFit/>
          </a:bodyPr>
          <a:lstStyle/>
          <a:p>
            <a:pPr algn="r" rtl="true" marL="0" indent="0" lvl="0">
              <a:lnSpc>
                <a:spcPts val="7227"/>
              </a:lnSpc>
            </a:pPr>
            <a:r>
              <a:rPr lang="ar-EG" b="true" sz="5199">
                <a:solidFill>
                  <a:srgbClr val="7C0086"/>
                </a:solidFill>
                <a:latin typeface="Droid Arabic Naskh Bold"/>
                <a:ea typeface="Droid Arabic Naskh Bold"/>
                <a:cs typeface="Droid Arabic Naskh Bold"/>
                <a:sym typeface="Droid Arabic Naskh Bold"/>
                <a:rtl val="true"/>
              </a:rPr>
              <a:t>مناقشة</a:t>
            </a:r>
          </a:p>
        </p:txBody>
      </p:sp>
      <p:sp>
        <p:nvSpPr>
          <p:cNvPr name="Freeform 5" id="5"/>
          <p:cNvSpPr/>
          <p:nvPr/>
        </p:nvSpPr>
        <p:spPr>
          <a:xfrm flipH="false" flipV="false" rot="0">
            <a:off x="1979989" y="4196219"/>
            <a:ext cx="3592483" cy="5645330"/>
          </a:xfrm>
          <a:custGeom>
            <a:avLst/>
            <a:gdLst/>
            <a:ahLst/>
            <a:cxnLst/>
            <a:rect r="r" b="b" t="t" l="l"/>
            <a:pathLst>
              <a:path h="5645330" w="3592483">
                <a:moveTo>
                  <a:pt x="0" y="0"/>
                </a:moveTo>
                <a:lnTo>
                  <a:pt x="3592483" y="0"/>
                </a:lnTo>
                <a:lnTo>
                  <a:pt x="3592483" y="5645330"/>
                </a:lnTo>
                <a:lnTo>
                  <a:pt x="0" y="5645330"/>
                </a:lnTo>
                <a:lnTo>
                  <a:pt x="0" y="0"/>
                </a:lnTo>
                <a:close/>
              </a:path>
            </a:pathLst>
          </a:custGeom>
          <a:blipFill>
            <a:blip r:embed="rId3">
              <a:alphaModFix amt="10999"/>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268919" y="4638033"/>
            <a:ext cx="8695855" cy="4531869"/>
          </a:xfrm>
          <a:prstGeom prst="rect">
            <a:avLst/>
          </a:prstGeom>
        </p:spPr>
        <p:txBody>
          <a:bodyPr anchor="t" rtlCol="false" tIns="0" lIns="0" bIns="0" rIns="0">
            <a:spAutoFit/>
          </a:bodyPr>
          <a:lstStyle/>
          <a:p>
            <a:pPr algn="r" rtl="true" marL="798826" indent="-399413" lvl="1">
              <a:lnSpc>
                <a:spcPts val="6030"/>
              </a:lnSpc>
              <a:buFont typeface="Arial"/>
              <a:buChar char="•"/>
            </a:pPr>
            <a:r>
              <a:rPr lang="ar-EG" sz="3699">
                <a:solidFill>
                  <a:srgbClr val="7C0086"/>
                </a:solidFill>
                <a:latin typeface="Droid Arabic Naskh"/>
                <a:ea typeface="Droid Arabic Naskh"/>
                <a:cs typeface="Droid Arabic Naskh"/>
                <a:sym typeface="Droid Arabic Naskh"/>
                <a:rtl val="true"/>
              </a:rPr>
              <a:t>ناقش أهمية تحديد هدف واضح قبل البدء بالتحرير لتجنب إضاعة الوقت</a:t>
            </a:r>
          </a:p>
          <a:p>
            <a:pPr algn="r" rtl="true" marL="798826" indent="-399413" lvl="1">
              <a:lnSpc>
                <a:spcPts val="6030"/>
              </a:lnSpc>
              <a:buFont typeface="Arial"/>
              <a:buChar char="•"/>
            </a:pPr>
            <a:r>
              <a:rPr lang="ar-EG" sz="3699">
                <a:solidFill>
                  <a:srgbClr val="7C0086"/>
                </a:solidFill>
                <a:latin typeface="Droid Arabic Naskh"/>
                <a:ea typeface="Droid Arabic Naskh"/>
                <a:cs typeface="Droid Arabic Naskh"/>
                <a:sym typeface="Droid Arabic Naskh"/>
                <a:rtl val="true"/>
              </a:rPr>
              <a:t>اطلب من المشاركين مشاركة أكبر التحديات التي يواجهونها في سير عمل التحرير</a:t>
            </a:r>
          </a:p>
          <a:p>
            <a:pPr algn="r" rtl="true" marL="798826" indent="-399413" lvl="1">
              <a:lnSpc>
                <a:spcPts val="6030"/>
              </a:lnSpc>
              <a:buFont typeface="Arial"/>
              <a:buChar char="•"/>
            </a:pPr>
            <a:r>
              <a:rPr lang="ar-EG" sz="3699">
                <a:solidFill>
                  <a:srgbClr val="7C0086"/>
                </a:solidFill>
                <a:latin typeface="Droid Arabic Naskh"/>
                <a:ea typeface="Droid Arabic Naskh"/>
                <a:cs typeface="Droid Arabic Naskh"/>
                <a:sym typeface="Droid Arabic Naskh"/>
                <a:rtl val="true"/>
              </a:rPr>
              <a:t>تبادل الأفكار لإيجاد الحلول معًا</a:t>
            </a:r>
          </a:p>
        </p:txBody>
      </p:sp>
      <p:sp>
        <p:nvSpPr>
          <p:cNvPr name="AutoShape 7" id="7"/>
          <p:cNvSpPr/>
          <p:nvPr/>
        </p:nvSpPr>
        <p:spPr>
          <a:xfrm>
            <a:off x="-259642" y="3928992"/>
            <a:ext cx="7543183" cy="0"/>
          </a:xfrm>
          <a:prstGeom prst="line">
            <a:avLst/>
          </a:prstGeom>
          <a:ln cap="rnd" w="57150">
            <a:solidFill>
              <a:srgbClr val="01D5C7"/>
            </a:solidFill>
            <a:prstDash val="sysDot"/>
            <a:headEnd type="none" len="sm" w="sm"/>
            <a:tailEnd type="none" len="sm" w="sm"/>
          </a:ln>
        </p:spPr>
      </p:sp>
      <p:sp>
        <p:nvSpPr>
          <p:cNvPr name="Freeform 8" id="8"/>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5"/>
            <a:stretch>
              <a:fillRect l="0" t="0" r="0" b="0"/>
            </a:stretch>
          </a:blipFill>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3" id="3"/>
          <p:cNvSpPr/>
          <p:nvPr/>
        </p:nvSpPr>
        <p:spPr>
          <a:xfrm flipH="false" flipV="false" rot="0">
            <a:off x="7347917" y="306160"/>
            <a:ext cx="10724902" cy="9238535"/>
          </a:xfrm>
          <a:custGeom>
            <a:avLst/>
            <a:gdLst/>
            <a:ahLst/>
            <a:cxnLst/>
            <a:rect r="r" b="b" t="t" l="l"/>
            <a:pathLst>
              <a:path h="9238535" w="10724902">
                <a:moveTo>
                  <a:pt x="0" y="0"/>
                </a:moveTo>
                <a:lnTo>
                  <a:pt x="10724901" y="0"/>
                </a:lnTo>
                <a:lnTo>
                  <a:pt x="10724901" y="9238535"/>
                </a:lnTo>
                <a:lnTo>
                  <a:pt x="0" y="9238535"/>
                </a:lnTo>
                <a:lnTo>
                  <a:pt x="0" y="0"/>
                </a:lnTo>
                <a:close/>
              </a:path>
            </a:pathLst>
          </a:custGeom>
          <a:blipFill>
            <a:blip r:embed="rId3"/>
            <a:stretch>
              <a:fillRect l="-17694" t="0" r="-17694" b="0"/>
            </a:stretch>
          </a:blipFill>
        </p:spPr>
      </p:sp>
      <p:sp>
        <p:nvSpPr>
          <p:cNvPr name="TextBox 4" id="4"/>
          <p:cNvSpPr txBox="true"/>
          <p:nvPr/>
        </p:nvSpPr>
        <p:spPr>
          <a:xfrm rot="0">
            <a:off x="447048" y="3831005"/>
            <a:ext cx="6720580" cy="2561463"/>
          </a:xfrm>
          <a:prstGeom prst="rect">
            <a:avLst/>
          </a:prstGeom>
        </p:spPr>
        <p:txBody>
          <a:bodyPr anchor="t" rtlCol="false" tIns="0" lIns="0" bIns="0" rIns="0">
            <a:spAutoFit/>
          </a:bodyPr>
          <a:lstStyle/>
          <a:p>
            <a:pPr algn="r" rtl="true" marL="0" indent="0" lvl="0">
              <a:lnSpc>
                <a:spcPts val="10296"/>
              </a:lnSpc>
            </a:pPr>
            <a:r>
              <a:rPr lang="ar-EG" b="true" sz="7200">
                <a:solidFill>
                  <a:srgbClr val="7C0086"/>
                </a:solidFill>
                <a:latin typeface="Droid Arabic Naskh Bold"/>
                <a:ea typeface="Droid Arabic Naskh Bold"/>
                <a:cs typeface="Droid Arabic Naskh Bold"/>
                <a:sym typeface="Droid Arabic Naskh Bold"/>
                <a:rtl val="true"/>
              </a:rPr>
              <a:t>مشاركة المحتوى المحرر وتصديره</a:t>
            </a:r>
          </a:p>
        </p:txBody>
      </p:sp>
      <p:sp>
        <p:nvSpPr>
          <p:cNvPr name="TextBox 5" id="5"/>
          <p:cNvSpPr txBox="true"/>
          <p:nvPr/>
        </p:nvSpPr>
        <p:spPr>
          <a:xfrm rot="0">
            <a:off x="447048" y="2948418"/>
            <a:ext cx="5763511" cy="485775"/>
          </a:xfrm>
          <a:prstGeom prst="rect">
            <a:avLst/>
          </a:prstGeom>
        </p:spPr>
        <p:txBody>
          <a:bodyPr anchor="t" rtlCol="false" tIns="0" lIns="0" bIns="0" rIns="0">
            <a:spAutoFit/>
          </a:bodyPr>
          <a:lstStyle/>
          <a:p>
            <a:pPr algn="r" rtl="true" marL="0" indent="0" lvl="0">
              <a:lnSpc>
                <a:spcPts val="3900"/>
              </a:lnSpc>
            </a:pPr>
            <a:r>
              <a:rPr lang="ar-EG" b="true" sz="3000" spc="-89">
                <a:solidFill>
                  <a:srgbClr val="000000"/>
                </a:solidFill>
                <a:latin typeface="Droid Arabic Naskh Bold"/>
                <a:ea typeface="Droid Arabic Naskh Bold"/>
                <a:cs typeface="Droid Arabic Naskh Bold"/>
                <a:sym typeface="Droid Arabic Naskh Bold"/>
                <a:rtl val="true"/>
              </a:rPr>
              <a:t>النشاط </a:t>
            </a:r>
            <a:r>
              <a:rPr lang="en-US" b="true" sz="3000" spc="-89">
                <a:solidFill>
                  <a:srgbClr val="000000"/>
                </a:solidFill>
                <a:latin typeface="Droid Arabic Naskh Bold"/>
                <a:ea typeface="Droid Arabic Naskh Bold"/>
                <a:cs typeface="Droid Arabic Naskh Bold"/>
                <a:sym typeface="Droid Arabic Naskh Bold"/>
              </a:rPr>
              <a:t>5.5</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29214" y="8642478"/>
            <a:ext cx="1231644" cy="1231644"/>
          </a:xfrm>
          <a:custGeom>
            <a:avLst/>
            <a:gdLst/>
            <a:ahLst/>
            <a:cxnLst/>
            <a:rect r="r" b="b" t="t" l="l"/>
            <a:pathLst>
              <a:path h="1231644" w="1231644">
                <a:moveTo>
                  <a:pt x="0" y="0"/>
                </a:moveTo>
                <a:lnTo>
                  <a:pt x="1231645" y="0"/>
                </a:lnTo>
                <a:lnTo>
                  <a:pt x="1231645" y="1231644"/>
                </a:lnTo>
                <a:lnTo>
                  <a:pt x="0" y="1231644"/>
                </a:lnTo>
                <a:lnTo>
                  <a:pt x="0" y="0"/>
                </a:lnTo>
                <a:close/>
              </a:path>
            </a:pathLst>
          </a:custGeom>
          <a:blipFill>
            <a:blip r:embed="rId2"/>
            <a:stretch>
              <a:fillRect l="0" t="0" r="0" b="0"/>
            </a:stretch>
          </a:blipFill>
        </p:spPr>
      </p:sp>
      <p:grpSp>
        <p:nvGrpSpPr>
          <p:cNvPr name="Group 3" id="3"/>
          <p:cNvGrpSpPr/>
          <p:nvPr/>
        </p:nvGrpSpPr>
        <p:grpSpPr>
          <a:xfrm rot="0">
            <a:off x="2621626" y="1735402"/>
            <a:ext cx="4263643" cy="610966"/>
            <a:chOff x="0" y="0"/>
            <a:chExt cx="5684857" cy="814621"/>
          </a:xfrm>
        </p:grpSpPr>
        <p:grpSp>
          <p:nvGrpSpPr>
            <p:cNvPr name="Group 4" id="4"/>
            <p:cNvGrpSpPr/>
            <p:nvPr/>
          </p:nvGrpSpPr>
          <p:grpSpPr>
            <a:xfrm rot="0">
              <a:off x="0" y="0"/>
              <a:ext cx="5684857" cy="814621"/>
              <a:chOff x="0" y="0"/>
              <a:chExt cx="4763751" cy="682630"/>
            </a:xfrm>
          </p:grpSpPr>
          <p:sp>
            <p:nvSpPr>
              <p:cNvPr name="Freeform 5" id="5"/>
              <p:cNvSpPr/>
              <p:nvPr/>
            </p:nvSpPr>
            <p:spPr>
              <a:xfrm flipH="false" flipV="false" rot="0">
                <a:off x="0" y="0"/>
                <a:ext cx="4763751" cy="682630"/>
              </a:xfrm>
              <a:custGeom>
                <a:avLst/>
                <a:gdLst/>
                <a:ahLst/>
                <a:cxnLst/>
                <a:rect r="r" b="b" t="t" l="l"/>
                <a:pathLst>
                  <a:path h="682630" w="4763751">
                    <a:moveTo>
                      <a:pt x="4639291" y="682630"/>
                    </a:moveTo>
                    <a:lnTo>
                      <a:pt x="124460" y="682630"/>
                    </a:lnTo>
                    <a:cubicBezTo>
                      <a:pt x="55880" y="682630"/>
                      <a:pt x="0" y="626750"/>
                      <a:pt x="0" y="558170"/>
                    </a:cubicBezTo>
                    <a:lnTo>
                      <a:pt x="0" y="124460"/>
                    </a:lnTo>
                    <a:cubicBezTo>
                      <a:pt x="0" y="55880"/>
                      <a:pt x="55880" y="0"/>
                      <a:pt x="124460" y="0"/>
                    </a:cubicBezTo>
                    <a:lnTo>
                      <a:pt x="4639291" y="0"/>
                    </a:lnTo>
                    <a:cubicBezTo>
                      <a:pt x="4707871" y="0"/>
                      <a:pt x="4763751" y="55880"/>
                      <a:pt x="4763751" y="124460"/>
                    </a:cubicBezTo>
                    <a:lnTo>
                      <a:pt x="4763751" y="558170"/>
                    </a:lnTo>
                    <a:cubicBezTo>
                      <a:pt x="4763751" y="626750"/>
                      <a:pt x="4707871" y="682630"/>
                      <a:pt x="4639291" y="682630"/>
                    </a:cubicBezTo>
                    <a:close/>
                  </a:path>
                </a:pathLst>
              </a:custGeom>
              <a:solidFill>
                <a:srgbClr val="F0C600"/>
              </a:solidFill>
            </p:spPr>
          </p:sp>
        </p:grpSp>
        <p:sp>
          <p:nvSpPr>
            <p:cNvPr name="TextBox 6" id="6"/>
            <p:cNvSpPr txBox="true"/>
            <p:nvPr/>
          </p:nvSpPr>
          <p:spPr>
            <a:xfrm rot="0">
              <a:off x="0" y="158476"/>
              <a:ext cx="5684857" cy="526243"/>
            </a:xfrm>
            <a:prstGeom prst="rect">
              <a:avLst/>
            </a:prstGeom>
          </p:spPr>
          <p:txBody>
            <a:bodyPr anchor="t" rtlCol="false" tIns="0" lIns="0" bIns="0" rIns="0">
              <a:spAutoFit/>
            </a:bodyPr>
            <a:lstStyle/>
            <a:p>
              <a:pPr algn="ctr" rtl="true" marL="0" indent="0" lvl="1">
                <a:lnSpc>
                  <a:spcPts val="3041"/>
                </a:lnSpc>
              </a:pPr>
              <a:r>
                <a:rPr lang="ar-EG" b="true" sz="2764">
                  <a:solidFill>
                    <a:srgbClr val="FFFFFF"/>
                  </a:solidFill>
                  <a:latin typeface="Droid Arabic Naskh Bold"/>
                  <a:ea typeface="Droid Arabic Naskh Bold"/>
                  <a:cs typeface="Droid Arabic Naskh Bold"/>
                  <a:sym typeface="Droid Arabic Naskh Bold"/>
                  <a:rtl val="true"/>
                </a:rPr>
                <a:t>مقاطع فيديو</a:t>
              </a:r>
            </a:p>
          </p:txBody>
        </p:sp>
      </p:grpSp>
      <p:grpSp>
        <p:nvGrpSpPr>
          <p:cNvPr name="Group 7" id="7"/>
          <p:cNvGrpSpPr/>
          <p:nvPr/>
        </p:nvGrpSpPr>
        <p:grpSpPr>
          <a:xfrm rot="0">
            <a:off x="11509686" y="1725432"/>
            <a:ext cx="3736132" cy="620935"/>
            <a:chOff x="0" y="0"/>
            <a:chExt cx="4981509" cy="827914"/>
          </a:xfrm>
        </p:grpSpPr>
        <p:grpSp>
          <p:nvGrpSpPr>
            <p:cNvPr name="Group 8" id="8"/>
            <p:cNvGrpSpPr/>
            <p:nvPr/>
          </p:nvGrpSpPr>
          <p:grpSpPr>
            <a:xfrm rot="0">
              <a:off x="0" y="0"/>
              <a:ext cx="4981509" cy="827914"/>
              <a:chOff x="0" y="0"/>
              <a:chExt cx="4174365" cy="693768"/>
            </a:xfrm>
          </p:grpSpPr>
          <p:sp>
            <p:nvSpPr>
              <p:cNvPr name="Freeform 9" id="9"/>
              <p:cNvSpPr/>
              <p:nvPr/>
            </p:nvSpPr>
            <p:spPr>
              <a:xfrm flipH="false" flipV="false" rot="0">
                <a:off x="0" y="0"/>
                <a:ext cx="4174365" cy="693769"/>
              </a:xfrm>
              <a:custGeom>
                <a:avLst/>
                <a:gdLst/>
                <a:ahLst/>
                <a:cxnLst/>
                <a:rect r="r" b="b" t="t" l="l"/>
                <a:pathLst>
                  <a:path h="693769" w="4174365">
                    <a:moveTo>
                      <a:pt x="4049905" y="693768"/>
                    </a:moveTo>
                    <a:lnTo>
                      <a:pt x="124460" y="693768"/>
                    </a:lnTo>
                    <a:cubicBezTo>
                      <a:pt x="55880" y="693768"/>
                      <a:pt x="0" y="637889"/>
                      <a:pt x="0" y="569308"/>
                    </a:cubicBezTo>
                    <a:lnTo>
                      <a:pt x="0" y="124460"/>
                    </a:lnTo>
                    <a:cubicBezTo>
                      <a:pt x="0" y="55880"/>
                      <a:pt x="55880" y="0"/>
                      <a:pt x="124460" y="0"/>
                    </a:cubicBezTo>
                    <a:lnTo>
                      <a:pt x="4049905" y="0"/>
                    </a:lnTo>
                    <a:cubicBezTo>
                      <a:pt x="4118485" y="0"/>
                      <a:pt x="4174365" y="55880"/>
                      <a:pt x="4174365" y="124460"/>
                    </a:cubicBezTo>
                    <a:lnTo>
                      <a:pt x="4174365" y="569309"/>
                    </a:lnTo>
                    <a:cubicBezTo>
                      <a:pt x="4174365" y="637889"/>
                      <a:pt x="4118485" y="693769"/>
                      <a:pt x="4049905" y="693769"/>
                    </a:cubicBezTo>
                    <a:close/>
                  </a:path>
                </a:pathLst>
              </a:custGeom>
              <a:solidFill>
                <a:srgbClr val="287D7D"/>
              </a:solidFill>
            </p:spPr>
          </p:sp>
        </p:grpSp>
        <p:sp>
          <p:nvSpPr>
            <p:cNvPr name="TextBox 10" id="10"/>
            <p:cNvSpPr txBox="true"/>
            <p:nvPr/>
          </p:nvSpPr>
          <p:spPr>
            <a:xfrm rot="0">
              <a:off x="0" y="158476"/>
              <a:ext cx="4981509" cy="539536"/>
            </a:xfrm>
            <a:prstGeom prst="rect">
              <a:avLst/>
            </a:prstGeom>
          </p:spPr>
          <p:txBody>
            <a:bodyPr anchor="t" rtlCol="false" tIns="0" lIns="0" bIns="0" rIns="0">
              <a:spAutoFit/>
            </a:bodyPr>
            <a:lstStyle/>
            <a:p>
              <a:pPr algn="ctr" rtl="true" marL="0" indent="0" lvl="1">
                <a:lnSpc>
                  <a:spcPts val="3079"/>
                </a:lnSpc>
              </a:pPr>
              <a:r>
                <a:rPr lang="ar-EG" b="true" sz="2799">
                  <a:solidFill>
                    <a:srgbClr val="FFFFFF"/>
                  </a:solidFill>
                  <a:latin typeface="Droid Arabic Naskh Bold"/>
                  <a:ea typeface="Droid Arabic Naskh Bold"/>
                  <a:cs typeface="Droid Arabic Naskh Bold"/>
                  <a:sym typeface="Droid Arabic Naskh Bold"/>
                  <a:rtl val="true"/>
                </a:rPr>
                <a:t>الصور</a:t>
              </a:r>
            </a:p>
          </p:txBody>
        </p:sp>
      </p:grpSp>
      <p:sp>
        <p:nvSpPr>
          <p:cNvPr name="Freeform 11" id="11"/>
          <p:cNvSpPr/>
          <p:nvPr/>
        </p:nvSpPr>
        <p:spPr>
          <a:xfrm flipH="false" flipV="false" rot="0">
            <a:off x="14188630" y="6172200"/>
            <a:ext cx="4099369" cy="4114800"/>
          </a:xfrm>
          <a:custGeom>
            <a:avLst/>
            <a:gdLst/>
            <a:ahLst/>
            <a:cxnLst/>
            <a:rect r="r" b="b" t="t" l="l"/>
            <a:pathLst>
              <a:path h="4114800" w="4099369">
                <a:moveTo>
                  <a:pt x="0" y="0"/>
                </a:moveTo>
                <a:lnTo>
                  <a:pt x="4099370" y="0"/>
                </a:lnTo>
                <a:lnTo>
                  <a:pt x="409937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2" id="12"/>
          <p:cNvSpPr txBox="true"/>
          <p:nvPr/>
        </p:nvSpPr>
        <p:spPr>
          <a:xfrm rot="0">
            <a:off x="1028700" y="2670218"/>
            <a:ext cx="7449494" cy="4277995"/>
          </a:xfrm>
          <a:prstGeom prst="rect">
            <a:avLst/>
          </a:prstGeom>
        </p:spPr>
        <p:txBody>
          <a:bodyPr anchor="t" rtlCol="false" tIns="0" lIns="0" bIns="0" rIns="0">
            <a:spAutoFit/>
          </a:bodyPr>
          <a:lstStyle/>
          <a:p>
            <a:pPr algn="just" rtl="true" marL="474978" indent="-237489" lvl="1">
              <a:lnSpc>
                <a:spcPts val="3079"/>
              </a:lnSpc>
              <a:buFont typeface="Arial"/>
              <a:buChar char="•"/>
            </a:pPr>
            <a:r>
              <a:rPr lang="ar-EG" sz="2199">
                <a:solidFill>
                  <a:srgbClr val="000000"/>
                </a:solidFill>
                <a:latin typeface="Droid Arabic Naskh"/>
                <a:ea typeface="Droid Arabic Naskh"/>
                <a:cs typeface="Droid Arabic Naskh"/>
                <a:sym typeface="Droid Arabic Naskh"/>
                <a:rtl val="true"/>
              </a:rPr>
              <a:t>التصدير بدقة </a:t>
            </a:r>
            <a:r>
              <a:rPr lang="en-US" sz="2199">
                <a:solidFill>
                  <a:srgbClr val="000000"/>
                </a:solidFill>
                <a:latin typeface="Droid Arabic Naskh"/>
                <a:ea typeface="Droid Arabic Naskh"/>
                <a:cs typeface="Droid Arabic Naskh"/>
                <a:sym typeface="Droid Arabic Naskh"/>
              </a:rPr>
              <a:t>1080</a:t>
            </a:r>
            <a:r>
              <a:rPr lang="ar-EG" sz="2199">
                <a:solidFill>
                  <a:srgbClr val="000000"/>
                </a:solidFill>
                <a:latin typeface="Droid Arabic Naskh"/>
                <a:ea typeface="Droid Arabic Naskh"/>
                <a:cs typeface="Droid Arabic Naskh"/>
                <a:sym typeface="Droid Arabic Naskh"/>
                <a:rtl val="true"/>
              </a:rPr>
              <a:t> بكسل (</a:t>
            </a:r>
            <a:r>
              <a:rPr lang="en-US" sz="2199">
                <a:solidFill>
                  <a:srgbClr val="000000"/>
                </a:solidFill>
                <a:latin typeface="Droid Arabic Naskh"/>
                <a:ea typeface="Droid Arabic Naskh"/>
                <a:cs typeface="Droid Arabic Naskh"/>
                <a:sym typeface="Droid Arabic Naskh"/>
              </a:rPr>
              <a:t>Full HD</a:t>
            </a:r>
            <a:r>
              <a:rPr lang="ar-EG" sz="2199">
                <a:solidFill>
                  <a:srgbClr val="000000"/>
                </a:solidFill>
                <a:latin typeface="Droid Arabic Naskh"/>
                <a:ea typeface="Droid Arabic Naskh"/>
                <a:cs typeface="Droid Arabic Naskh"/>
                <a:sym typeface="Droid Arabic Naskh"/>
                <a:rtl val="true"/>
              </a:rPr>
              <a:t>) → أفضل توازن بين الجودة وسرعة التحميل</a:t>
            </a:r>
          </a:p>
          <a:p>
            <a:pPr algn="just" rtl="true" marL="474978" indent="-237489" lvl="1">
              <a:lnSpc>
                <a:spcPts val="3079"/>
              </a:lnSpc>
              <a:buFont typeface="Arial"/>
              <a:buChar char="•"/>
            </a:pPr>
            <a:r>
              <a:rPr lang="ar-EG" sz="2199">
                <a:solidFill>
                  <a:srgbClr val="000000"/>
                </a:solidFill>
                <a:latin typeface="Droid Arabic Naskh"/>
                <a:ea typeface="Droid Arabic Naskh"/>
                <a:cs typeface="Droid Arabic Naskh"/>
                <a:sym typeface="Droid Arabic Naskh"/>
                <a:rtl val="true"/>
              </a:rPr>
              <a:t>استخدم </a:t>
            </a:r>
            <a:r>
              <a:rPr lang="en-US" sz="2199">
                <a:solidFill>
                  <a:srgbClr val="000000"/>
                </a:solidFill>
                <a:latin typeface="Droid Arabic Naskh"/>
                <a:ea typeface="Droid Arabic Naskh"/>
                <a:cs typeface="Droid Arabic Naskh"/>
                <a:sym typeface="Droid Arabic Naskh"/>
              </a:rPr>
              <a:t>60</a:t>
            </a:r>
            <a:r>
              <a:rPr lang="ar-EG" sz="2199">
                <a:solidFill>
                  <a:srgbClr val="000000"/>
                </a:solidFill>
                <a:latin typeface="Droid Arabic Naskh"/>
                <a:ea typeface="Droid Arabic Naskh"/>
                <a:cs typeface="Droid Arabic Naskh"/>
                <a:sym typeface="Droid Arabic Naskh"/>
                <a:rtl val="true"/>
              </a:rPr>
              <a:t> إطارًا في الثانية للحصول على حركة سلسة (</a:t>
            </a:r>
            <a:r>
              <a:rPr lang="en-US" sz="2199">
                <a:solidFill>
                  <a:srgbClr val="000000"/>
                </a:solidFill>
                <a:latin typeface="Droid Arabic Naskh"/>
                <a:ea typeface="Droid Arabic Naskh"/>
                <a:cs typeface="Droid Arabic Naskh"/>
                <a:sym typeface="Droid Arabic Naskh"/>
              </a:rPr>
              <a:t>TikTok</a:t>
            </a:r>
            <a:r>
              <a:rPr lang="ar-EG" sz="2199">
                <a:solidFill>
                  <a:srgbClr val="000000"/>
                </a:solidFill>
                <a:latin typeface="Droid Arabic Naskh"/>
                <a:ea typeface="Droid Arabic Naskh"/>
                <a:cs typeface="Droid Arabic Naskh"/>
                <a:sym typeface="Droid Arabic Naskh"/>
                <a:rtl val="true"/>
              </a:rPr>
              <a:t> و</a:t>
            </a:r>
            <a:r>
              <a:rPr lang="en-US" sz="2199">
                <a:solidFill>
                  <a:srgbClr val="000000"/>
                </a:solidFill>
                <a:latin typeface="Droid Arabic Naskh"/>
                <a:ea typeface="Droid Arabic Naskh"/>
                <a:cs typeface="Droid Arabic Naskh"/>
                <a:sym typeface="Droid Arabic Naskh"/>
              </a:rPr>
              <a:t>Reels</a:t>
            </a:r>
            <a:r>
              <a:rPr lang="ar-EG" sz="2199">
                <a:solidFill>
                  <a:srgbClr val="000000"/>
                </a:solidFill>
                <a:latin typeface="Droid Arabic Naskh"/>
                <a:ea typeface="Droid Arabic Naskh"/>
                <a:cs typeface="Droid Arabic Naskh"/>
                <a:sym typeface="Droid Arabic Naskh"/>
                <a:rtl val="true"/>
              </a:rPr>
              <a:t> يحبون هذا)</a:t>
            </a:r>
          </a:p>
          <a:p>
            <a:pPr algn="just" rtl="true" marL="474978" indent="-237489" lvl="1">
              <a:lnSpc>
                <a:spcPts val="3079"/>
              </a:lnSpc>
              <a:buFont typeface="Arial"/>
              <a:buChar char="•"/>
            </a:pPr>
            <a:r>
              <a:rPr lang="ar-EG" sz="2199">
                <a:solidFill>
                  <a:srgbClr val="000000"/>
                </a:solidFill>
                <a:latin typeface="Droid Arabic Naskh"/>
                <a:ea typeface="Droid Arabic Naskh"/>
                <a:cs typeface="Droid Arabic Naskh"/>
                <a:sym typeface="Droid Arabic Naskh"/>
                <a:rtl val="true"/>
              </a:rPr>
              <a:t>حافظ على حجم الملف أقل من </a:t>
            </a:r>
            <a:r>
              <a:rPr lang="en-US" sz="2199">
                <a:solidFill>
                  <a:srgbClr val="000000"/>
                </a:solidFill>
                <a:latin typeface="Droid Arabic Naskh"/>
                <a:ea typeface="Droid Arabic Naskh"/>
                <a:cs typeface="Droid Arabic Naskh"/>
                <a:sym typeface="Droid Arabic Naskh"/>
              </a:rPr>
              <a:t>100</a:t>
            </a:r>
            <a:r>
              <a:rPr lang="ar-EG" sz="2199">
                <a:solidFill>
                  <a:srgbClr val="000000"/>
                </a:solidFill>
                <a:latin typeface="Droid Arabic Naskh"/>
                <a:ea typeface="Droid Arabic Naskh"/>
                <a:cs typeface="Droid Arabic Naskh"/>
                <a:sym typeface="Droid Arabic Naskh"/>
                <a:rtl val="true"/>
              </a:rPr>
              <a:t> ميجابايت في الدقيقة للتحميل السريع</a:t>
            </a:r>
          </a:p>
          <a:p>
            <a:pPr algn="just" rtl="true" marL="474978" indent="-237489" lvl="1">
              <a:lnSpc>
                <a:spcPts val="3079"/>
              </a:lnSpc>
              <a:buFont typeface="Arial"/>
              <a:buChar char="•"/>
            </a:pPr>
            <a:r>
              <a:rPr lang="ar-EG" sz="2199">
                <a:solidFill>
                  <a:srgbClr val="000000"/>
                </a:solidFill>
                <a:latin typeface="Droid Arabic Naskh"/>
                <a:ea typeface="Droid Arabic Naskh"/>
                <a:cs typeface="Droid Arabic Naskh"/>
                <a:sym typeface="Droid Arabic Naskh"/>
                <a:rtl val="true"/>
              </a:rPr>
              <a:t>اختر </a:t>
            </a:r>
            <a:r>
              <a:rPr lang="en-US" sz="2199">
                <a:solidFill>
                  <a:srgbClr val="000000"/>
                </a:solidFill>
                <a:latin typeface="Droid Arabic Naskh"/>
                <a:ea typeface="Droid Arabic Naskh"/>
                <a:cs typeface="Droid Arabic Naskh"/>
                <a:sym typeface="Droid Arabic Naskh"/>
              </a:rPr>
              <a:t>MP4</a:t>
            </a:r>
            <a:r>
              <a:rPr lang="ar-EG" sz="2199">
                <a:solidFill>
                  <a:srgbClr val="000000"/>
                </a:solidFill>
                <a:latin typeface="Droid Arabic Naskh"/>
                <a:ea typeface="Droid Arabic Naskh"/>
                <a:cs typeface="Droid Arabic Naskh"/>
                <a:sym typeface="Droid Arabic Naskh"/>
                <a:rtl val="true"/>
              </a:rPr>
              <a:t> (ترميز </a:t>
            </a:r>
            <a:r>
              <a:rPr lang="en-US" sz="2199">
                <a:solidFill>
                  <a:srgbClr val="000000"/>
                </a:solidFill>
                <a:latin typeface="Droid Arabic Naskh"/>
                <a:ea typeface="Droid Arabic Naskh"/>
                <a:cs typeface="Droid Arabic Naskh"/>
                <a:sym typeface="Droid Arabic Naskh"/>
              </a:rPr>
              <a:t>H.264</a:t>
            </a:r>
            <a:r>
              <a:rPr lang="ar-EG" sz="2199">
                <a:solidFill>
                  <a:srgbClr val="000000"/>
                </a:solidFill>
                <a:latin typeface="Droid Arabic Naskh"/>
                <a:ea typeface="Droid Arabic Naskh"/>
                <a:cs typeface="Droid Arabic Naskh"/>
                <a:sym typeface="Droid Arabic Naskh"/>
                <a:rtl val="true"/>
              </a:rPr>
              <a:t>): تفضله معظم منصات التواصل الاجتماعي</a:t>
            </a:r>
          </a:p>
          <a:p>
            <a:pPr algn="just" rtl="true" marL="474978" indent="-237489" lvl="1">
              <a:lnSpc>
                <a:spcPts val="3079"/>
              </a:lnSpc>
              <a:buFont typeface="Arial"/>
              <a:buChar char="•"/>
            </a:pPr>
            <a:r>
              <a:rPr lang="ar-EG" sz="2199">
                <a:solidFill>
                  <a:srgbClr val="000000"/>
                </a:solidFill>
                <a:latin typeface="Droid Arabic Naskh"/>
                <a:ea typeface="Droid Arabic Naskh"/>
                <a:cs typeface="Droid Arabic Naskh"/>
                <a:sym typeface="Droid Arabic Naskh"/>
                <a:rtl val="true"/>
              </a:rPr>
              <a:t>التحقق من نسب العرض إلى الارتفاع:</a:t>
            </a:r>
          </a:p>
          <a:p>
            <a:pPr algn="r" rtl="true" marL="474978" indent="-237489" lvl="1">
              <a:lnSpc>
                <a:spcPts val="3079"/>
              </a:lnSpc>
              <a:buFont typeface="Arial"/>
              <a:buChar char="•"/>
            </a:pPr>
            <a:r>
              <a:rPr lang="en-US" sz="2199">
                <a:solidFill>
                  <a:srgbClr val="000000"/>
                </a:solidFill>
                <a:latin typeface="Droid Arabic Naskh"/>
                <a:ea typeface="Droid Arabic Naskh"/>
                <a:cs typeface="Droid Arabic Naskh"/>
                <a:sym typeface="Droid Arabic Naskh"/>
              </a:rPr>
              <a:t>IG Reels / TikTok / Stories → 9:16</a:t>
            </a:r>
            <a:r>
              <a:rPr lang="ar-EG" sz="2199">
                <a:solidFill>
                  <a:srgbClr val="000000"/>
                </a:solidFill>
                <a:latin typeface="Droid Arabic Naskh"/>
                <a:ea typeface="Droid Arabic Naskh"/>
                <a:cs typeface="Droid Arabic Naskh"/>
                <a:sym typeface="Droid Arabic Naskh"/>
                <a:rtl val="true"/>
              </a:rPr>
              <a:t> (عمودي) </a:t>
            </a:r>
            <a:r>
              <a:rPr lang="en-US" sz="2199">
                <a:solidFill>
                  <a:srgbClr val="000000"/>
                </a:solidFill>
                <a:latin typeface="Droid Arabic Naskh"/>
                <a:ea typeface="Droid Arabic Naskh"/>
                <a:cs typeface="Droid Arabic Naskh"/>
                <a:sym typeface="Droid Arabic Naskh"/>
              </a:rPr>
              <a:t>IG Feed → 1:1</a:t>
            </a:r>
            <a:r>
              <a:rPr lang="ar-EG" sz="2199">
                <a:solidFill>
                  <a:srgbClr val="000000"/>
                </a:solidFill>
                <a:latin typeface="Droid Arabic Naskh"/>
                <a:ea typeface="Droid Arabic Naskh"/>
                <a:cs typeface="Droid Arabic Naskh"/>
                <a:sym typeface="Droid Arabic Naskh"/>
                <a:rtl val="true"/>
              </a:rPr>
              <a:t> (مربع) أو </a:t>
            </a:r>
            <a:r>
              <a:rPr lang="en-US" sz="2199">
                <a:solidFill>
                  <a:srgbClr val="000000"/>
                </a:solidFill>
                <a:latin typeface="Droid Arabic Naskh"/>
                <a:ea typeface="Droid Arabic Naskh"/>
                <a:cs typeface="Droid Arabic Naskh"/>
                <a:sym typeface="Droid Arabic Naskh"/>
              </a:rPr>
              <a:t>4:5</a:t>
            </a:r>
            <a:r>
              <a:rPr lang="ar-EG" sz="2199">
                <a:solidFill>
                  <a:srgbClr val="000000"/>
                </a:solidFill>
                <a:latin typeface="Droid Arabic Naskh"/>
                <a:ea typeface="Droid Arabic Naskh"/>
                <a:cs typeface="Droid Arabic Naskh"/>
                <a:sym typeface="Droid Arabic Naskh"/>
                <a:rtl val="true"/>
              </a:rPr>
              <a:t> (عمودي) </a:t>
            </a:r>
            <a:r>
              <a:rPr lang="en-US" sz="2199">
                <a:solidFill>
                  <a:srgbClr val="000000"/>
                </a:solidFill>
                <a:latin typeface="Droid Arabic Naskh"/>
                <a:ea typeface="Droid Arabic Naskh"/>
                <a:cs typeface="Droid Arabic Naskh"/>
                <a:sym typeface="Droid Arabic Naskh"/>
              </a:rPr>
              <a:t>Facebook → 16:9</a:t>
            </a:r>
            <a:r>
              <a:rPr lang="ar-EG" sz="2199">
                <a:solidFill>
                  <a:srgbClr val="000000"/>
                </a:solidFill>
                <a:latin typeface="Droid Arabic Naskh"/>
                <a:ea typeface="Droid Arabic Naskh"/>
                <a:cs typeface="Droid Arabic Naskh"/>
                <a:sym typeface="Droid Arabic Naskh"/>
                <a:rtl val="true"/>
              </a:rPr>
              <a:t> (أفقي) أو </a:t>
            </a:r>
            <a:r>
              <a:rPr lang="en-US" sz="2199">
                <a:solidFill>
                  <a:srgbClr val="000000"/>
                </a:solidFill>
                <a:latin typeface="Droid Arabic Naskh"/>
                <a:ea typeface="Droid Arabic Naskh"/>
                <a:cs typeface="Droid Arabic Naskh"/>
                <a:sym typeface="Droid Arabic Naskh"/>
              </a:rPr>
              <a:t>1:1</a:t>
            </a:r>
          </a:p>
        </p:txBody>
      </p:sp>
      <p:sp>
        <p:nvSpPr>
          <p:cNvPr name="TextBox 13" id="13"/>
          <p:cNvSpPr txBox="true"/>
          <p:nvPr/>
        </p:nvSpPr>
        <p:spPr>
          <a:xfrm rot="0">
            <a:off x="11979318" y="585724"/>
            <a:ext cx="5480392" cy="866902"/>
          </a:xfrm>
          <a:prstGeom prst="rect">
            <a:avLst/>
          </a:prstGeom>
        </p:spPr>
        <p:txBody>
          <a:bodyPr anchor="t" rtlCol="false" tIns="0" lIns="0" bIns="0" rIns="0">
            <a:spAutoFit/>
          </a:bodyPr>
          <a:lstStyle/>
          <a:p>
            <a:pPr algn="r" rtl="true" marL="0" indent="0" lvl="0">
              <a:lnSpc>
                <a:spcPts val="6944"/>
              </a:lnSpc>
              <a:spcBef>
                <a:spcPct val="0"/>
              </a:spcBef>
            </a:pPr>
            <a:r>
              <a:rPr lang="ar-EG" b="true" sz="5600">
                <a:solidFill>
                  <a:srgbClr val="7C0086"/>
                </a:solidFill>
                <a:latin typeface="Droid Arabic Naskh Bold"/>
                <a:ea typeface="Droid Arabic Naskh Bold"/>
                <a:cs typeface="Droid Arabic Naskh Bold"/>
                <a:sym typeface="Droid Arabic Naskh Bold"/>
                <a:rtl val="true"/>
              </a:rPr>
              <a:t>نصائح وحيل:</a:t>
            </a:r>
          </a:p>
        </p:txBody>
      </p:sp>
      <p:sp>
        <p:nvSpPr>
          <p:cNvPr name="TextBox 14" id="14"/>
          <p:cNvSpPr txBox="true"/>
          <p:nvPr/>
        </p:nvSpPr>
        <p:spPr>
          <a:xfrm rot="0">
            <a:off x="9653004" y="2660693"/>
            <a:ext cx="7449494" cy="3041142"/>
          </a:xfrm>
          <a:prstGeom prst="rect">
            <a:avLst/>
          </a:prstGeom>
        </p:spPr>
        <p:txBody>
          <a:bodyPr anchor="t" rtlCol="false" tIns="0" lIns="0" bIns="0" rIns="0">
            <a:spAutoFit/>
          </a:bodyPr>
          <a:lstStyle/>
          <a:p>
            <a:pPr algn="just" rtl="true" marL="463104" indent="-231552" lvl="1">
              <a:lnSpc>
                <a:spcPts val="3002"/>
              </a:lnSpc>
              <a:buFont typeface="Arial"/>
              <a:buChar char="•"/>
            </a:pPr>
            <a:r>
              <a:rPr lang="ar-EG" sz="2144">
                <a:solidFill>
                  <a:srgbClr val="000000"/>
                </a:solidFill>
                <a:latin typeface="Droid Arabic Naskh"/>
                <a:ea typeface="Droid Arabic Naskh"/>
                <a:cs typeface="Droid Arabic Naskh"/>
                <a:sym typeface="Droid Arabic Naskh"/>
                <a:rtl val="true"/>
              </a:rPr>
              <a:t>التصدير بتنسيق </a:t>
            </a:r>
            <a:r>
              <a:rPr lang="en-US" sz="2144">
                <a:solidFill>
                  <a:srgbClr val="000000"/>
                </a:solidFill>
                <a:latin typeface="Droid Arabic Naskh"/>
                <a:ea typeface="Droid Arabic Naskh"/>
                <a:cs typeface="Droid Arabic Naskh"/>
                <a:sym typeface="Droid Arabic Naskh"/>
              </a:rPr>
              <a:t>JPEG</a:t>
            </a:r>
            <a:r>
              <a:rPr lang="ar-EG" sz="2144">
                <a:solidFill>
                  <a:srgbClr val="000000"/>
                </a:solidFill>
                <a:latin typeface="Droid Arabic Naskh"/>
                <a:ea typeface="Droid Arabic Naskh"/>
                <a:cs typeface="Droid Arabic Naskh"/>
                <a:sym typeface="Droid Arabic Naskh"/>
                <a:rtl val="true"/>
              </a:rPr>
              <a:t> أو </a:t>
            </a:r>
            <a:r>
              <a:rPr lang="en-US" sz="2144">
                <a:solidFill>
                  <a:srgbClr val="000000"/>
                </a:solidFill>
                <a:latin typeface="Droid Arabic Naskh"/>
                <a:ea typeface="Droid Arabic Naskh"/>
                <a:cs typeface="Droid Arabic Naskh"/>
                <a:sym typeface="Droid Arabic Naskh"/>
              </a:rPr>
              <a:t>PNG</a:t>
            </a:r>
            <a:r>
              <a:rPr lang="ar-EG" sz="2144">
                <a:solidFill>
                  <a:srgbClr val="000000"/>
                </a:solidFill>
                <a:latin typeface="Droid Arabic Naskh"/>
                <a:ea typeface="Droid Arabic Naskh"/>
                <a:cs typeface="Droid Arabic Naskh"/>
                <a:sym typeface="Droid Arabic Naskh"/>
                <a:rtl val="true"/>
              </a:rPr>
              <a:t> (كلاهما يعمل بشكل جيد للوسائط الاجتماعية)</a:t>
            </a:r>
          </a:p>
          <a:p>
            <a:pPr algn="just" rtl="true" marL="463104" indent="-231552" lvl="1">
              <a:lnSpc>
                <a:spcPts val="3002"/>
              </a:lnSpc>
              <a:buFont typeface="Arial"/>
              <a:buChar char="•"/>
            </a:pPr>
            <a:r>
              <a:rPr lang="ar-EG" sz="2144">
                <a:solidFill>
                  <a:srgbClr val="000000"/>
                </a:solidFill>
                <a:latin typeface="Droid Arabic Naskh"/>
                <a:ea typeface="Droid Arabic Naskh"/>
                <a:cs typeface="Droid Arabic Naskh"/>
                <a:sym typeface="Droid Arabic Naskh"/>
                <a:rtl val="true"/>
              </a:rPr>
              <a:t>الدقة: </a:t>
            </a:r>
            <a:r>
              <a:rPr lang="en-US" sz="2144">
                <a:solidFill>
                  <a:srgbClr val="000000"/>
                </a:solidFill>
                <a:latin typeface="Droid Arabic Naskh"/>
                <a:ea typeface="Droid Arabic Naskh"/>
                <a:cs typeface="Droid Arabic Naskh"/>
                <a:sym typeface="Droid Arabic Naskh"/>
              </a:rPr>
              <a:t>1080</a:t>
            </a:r>
            <a:r>
              <a:rPr lang="ar-EG" sz="2144">
                <a:solidFill>
                  <a:srgbClr val="000000"/>
                </a:solidFill>
                <a:latin typeface="Droid Arabic Naskh"/>
                <a:ea typeface="Droid Arabic Naskh"/>
                <a:cs typeface="Droid Arabic Naskh"/>
                <a:sym typeface="Droid Arabic Naskh"/>
                <a:rtl val="true"/>
              </a:rPr>
              <a:t>×</a:t>
            </a:r>
            <a:r>
              <a:rPr lang="en-US" sz="2144">
                <a:solidFill>
                  <a:srgbClr val="000000"/>
                </a:solidFill>
                <a:latin typeface="Droid Arabic Naskh"/>
                <a:ea typeface="Droid Arabic Naskh"/>
                <a:cs typeface="Droid Arabic Naskh"/>
                <a:sym typeface="Droid Arabic Naskh"/>
              </a:rPr>
              <a:t>566</a:t>
            </a:r>
            <a:r>
              <a:rPr lang="ar-EG" sz="2144">
                <a:solidFill>
                  <a:srgbClr val="000000"/>
                </a:solidFill>
                <a:latin typeface="Droid Arabic Naskh"/>
                <a:ea typeface="Droid Arabic Naskh"/>
                <a:cs typeface="Droid Arabic Naskh"/>
                <a:sym typeface="Droid Arabic Naskh"/>
                <a:rtl val="true"/>
              </a:rPr>
              <a:t> بكسل على الأقل لخلاصة </a:t>
            </a:r>
            <a:r>
              <a:rPr lang="en-US" sz="2144">
                <a:solidFill>
                  <a:srgbClr val="000000"/>
                </a:solidFill>
                <a:latin typeface="Droid Arabic Naskh"/>
                <a:ea typeface="Droid Arabic Naskh"/>
                <a:cs typeface="Droid Arabic Naskh"/>
                <a:sym typeface="Droid Arabic Naskh"/>
              </a:rPr>
              <a:t>IG</a:t>
            </a:r>
            <a:r>
              <a:rPr lang="ar-EG" sz="2144">
                <a:solidFill>
                  <a:srgbClr val="000000"/>
                </a:solidFill>
                <a:latin typeface="Droid Arabic Naskh"/>
                <a:ea typeface="Droid Arabic Naskh"/>
                <a:cs typeface="Droid Arabic Naskh"/>
                <a:sym typeface="Droid Arabic Naskh"/>
                <a:rtl val="true"/>
              </a:rPr>
              <a:t>، و</a:t>
            </a:r>
            <a:r>
              <a:rPr lang="en-US" sz="2144">
                <a:solidFill>
                  <a:srgbClr val="000000"/>
                </a:solidFill>
                <a:latin typeface="Droid Arabic Naskh"/>
                <a:ea typeface="Droid Arabic Naskh"/>
                <a:cs typeface="Droid Arabic Naskh"/>
                <a:sym typeface="Droid Arabic Naskh"/>
              </a:rPr>
              <a:t>1080</a:t>
            </a:r>
            <a:r>
              <a:rPr lang="ar-EG" sz="2144">
                <a:solidFill>
                  <a:srgbClr val="000000"/>
                </a:solidFill>
                <a:latin typeface="Droid Arabic Naskh"/>
                <a:ea typeface="Droid Arabic Naskh"/>
                <a:cs typeface="Droid Arabic Naskh"/>
                <a:sym typeface="Droid Arabic Naskh"/>
                <a:rtl val="true"/>
              </a:rPr>
              <a:t>×</a:t>
            </a:r>
            <a:r>
              <a:rPr lang="en-US" sz="2144">
                <a:solidFill>
                  <a:srgbClr val="000000"/>
                </a:solidFill>
                <a:latin typeface="Droid Arabic Naskh"/>
                <a:ea typeface="Droid Arabic Naskh"/>
                <a:cs typeface="Droid Arabic Naskh"/>
                <a:sym typeface="Droid Arabic Naskh"/>
              </a:rPr>
              <a:t>1920</a:t>
            </a:r>
            <a:r>
              <a:rPr lang="ar-EG" sz="2144">
                <a:solidFill>
                  <a:srgbClr val="000000"/>
                </a:solidFill>
                <a:latin typeface="Droid Arabic Naskh"/>
                <a:ea typeface="Droid Arabic Naskh"/>
                <a:cs typeface="Droid Arabic Naskh"/>
                <a:sym typeface="Droid Arabic Naskh"/>
                <a:rtl val="true"/>
              </a:rPr>
              <a:t> بكسل للقصص/البكرات</a:t>
            </a:r>
          </a:p>
          <a:p>
            <a:pPr algn="just" rtl="true" marL="463104" indent="-231552" lvl="1">
              <a:lnSpc>
                <a:spcPts val="3002"/>
              </a:lnSpc>
              <a:buFont typeface="Arial"/>
              <a:buChar char="•"/>
            </a:pPr>
            <a:r>
              <a:rPr lang="ar-EG" sz="2144">
                <a:solidFill>
                  <a:srgbClr val="000000"/>
                </a:solidFill>
                <a:latin typeface="Droid Arabic Naskh"/>
                <a:ea typeface="Droid Arabic Naskh"/>
                <a:cs typeface="Droid Arabic Naskh"/>
                <a:sym typeface="Droid Arabic Naskh"/>
                <a:rtl val="true"/>
              </a:rPr>
              <a:t>حافظ على حجم الملف أقل من </a:t>
            </a:r>
            <a:r>
              <a:rPr lang="en-US" sz="2144">
                <a:solidFill>
                  <a:srgbClr val="000000"/>
                </a:solidFill>
                <a:latin typeface="Droid Arabic Naskh"/>
                <a:ea typeface="Droid Arabic Naskh"/>
                <a:cs typeface="Droid Arabic Naskh"/>
                <a:sym typeface="Droid Arabic Naskh"/>
              </a:rPr>
              <a:t>2</a:t>
            </a:r>
            <a:r>
              <a:rPr lang="ar-EG" sz="2144">
                <a:solidFill>
                  <a:srgbClr val="000000"/>
                </a:solidFill>
                <a:latin typeface="Droid Arabic Naskh"/>
                <a:ea typeface="Droid Arabic Naskh"/>
                <a:cs typeface="Droid Arabic Naskh"/>
                <a:sym typeface="Droid Arabic Naskh"/>
                <a:rtl val="true"/>
              </a:rPr>
              <a:t> ميجا بايت (تتيح لك إعدادات </a:t>
            </a:r>
            <a:r>
              <a:rPr lang="en-US" sz="2144">
                <a:solidFill>
                  <a:srgbClr val="000000"/>
                </a:solidFill>
                <a:latin typeface="Droid Arabic Naskh"/>
                <a:ea typeface="Droid Arabic Naskh"/>
                <a:cs typeface="Droid Arabic Naskh"/>
                <a:sym typeface="Droid Arabic Naskh"/>
              </a:rPr>
              <a:t>Snapseed/Lightroom</a:t>
            </a:r>
            <a:r>
              <a:rPr lang="ar-EG" sz="2144">
                <a:solidFill>
                  <a:srgbClr val="000000"/>
                </a:solidFill>
                <a:latin typeface="Droid Arabic Naskh"/>
                <a:ea typeface="Droid Arabic Naskh"/>
                <a:cs typeface="Droid Arabic Naskh"/>
                <a:sym typeface="Droid Arabic Naskh"/>
                <a:rtl val="true"/>
              </a:rPr>
              <a:t> تقليل حجم الملف دون فقدان الجودة)</a:t>
            </a:r>
          </a:p>
          <a:p>
            <a:pPr algn="just" rtl="true" marL="463104" indent="-231552" lvl="1">
              <a:lnSpc>
                <a:spcPts val="3002"/>
              </a:lnSpc>
              <a:buFont typeface="Arial"/>
              <a:buChar char="•"/>
            </a:pPr>
            <a:r>
              <a:rPr lang="ar-EG" sz="2144">
                <a:solidFill>
                  <a:srgbClr val="000000"/>
                </a:solidFill>
                <a:latin typeface="Droid Arabic Naskh"/>
                <a:ea typeface="Droid Arabic Naskh"/>
                <a:cs typeface="Droid Arabic Naskh"/>
                <a:sym typeface="Droid Arabic Naskh"/>
                <a:rtl val="true"/>
              </a:rPr>
              <a:t>الحفاظ على نفس ملف تعريف الألوان (</a:t>
            </a:r>
            <a:r>
              <a:rPr lang="en-US" sz="2144">
                <a:solidFill>
                  <a:srgbClr val="000000"/>
                </a:solidFill>
                <a:latin typeface="Droid Arabic Naskh"/>
                <a:ea typeface="Droid Arabic Naskh"/>
                <a:cs typeface="Droid Arabic Naskh"/>
                <a:sym typeface="Droid Arabic Naskh"/>
              </a:rPr>
              <a:t>sRGB</a:t>
            </a:r>
            <a:r>
              <a:rPr lang="ar-EG" sz="2144">
                <a:solidFill>
                  <a:srgbClr val="000000"/>
                </a:solidFill>
                <a:latin typeface="Droid Arabic Naskh"/>
                <a:ea typeface="Droid Arabic Naskh"/>
                <a:cs typeface="Droid Arabic Naskh"/>
                <a:sym typeface="Droid Arabic Naskh"/>
                <a:rtl val="true"/>
              </a:rPr>
              <a:t>) لتجنب تحولات الألوان عبر الإنترنت</a:t>
            </a:r>
          </a:p>
        </p:txBody>
      </p:sp>
      <p:sp>
        <p:nvSpPr>
          <p:cNvPr name="TextBox 15" id="15"/>
          <p:cNvSpPr txBox="true"/>
          <p:nvPr/>
        </p:nvSpPr>
        <p:spPr>
          <a:xfrm rot="0">
            <a:off x="12486306" y="6724058"/>
            <a:ext cx="1575792" cy="976630"/>
          </a:xfrm>
          <a:prstGeom prst="rect">
            <a:avLst/>
          </a:prstGeom>
        </p:spPr>
        <p:txBody>
          <a:bodyPr anchor="t" rtlCol="false" tIns="0" lIns="0" bIns="0" rIns="0">
            <a:spAutoFit/>
          </a:bodyPr>
          <a:lstStyle/>
          <a:p>
            <a:pPr algn="ctr" rtl="true" marL="0" indent="0" lvl="0">
              <a:lnSpc>
                <a:spcPts val="3919"/>
              </a:lnSpc>
              <a:spcBef>
                <a:spcPct val="0"/>
              </a:spcBef>
            </a:pPr>
            <a:r>
              <a:rPr lang="ar-EG" b="true" sz="2799">
                <a:solidFill>
                  <a:srgbClr val="000000"/>
                </a:solidFill>
                <a:latin typeface="Droid Arabic Naskh Bold"/>
                <a:ea typeface="Droid Arabic Naskh Bold"/>
                <a:cs typeface="Droid Arabic Naskh Bold"/>
                <a:sym typeface="Droid Arabic Naskh Bold"/>
                <a:rtl val="true"/>
              </a:rPr>
              <a:t>نصائح احترافية: </a:t>
            </a:r>
          </a:p>
        </p:txBody>
      </p:sp>
      <p:sp>
        <p:nvSpPr>
          <p:cNvPr name="TextBox 16" id="16"/>
          <p:cNvSpPr txBox="true"/>
          <p:nvPr/>
        </p:nvSpPr>
        <p:spPr>
          <a:xfrm rot="0">
            <a:off x="5801725" y="7818755"/>
            <a:ext cx="8260373" cy="1544320"/>
          </a:xfrm>
          <a:prstGeom prst="rect">
            <a:avLst/>
          </a:prstGeom>
        </p:spPr>
        <p:txBody>
          <a:bodyPr anchor="t" rtlCol="false" tIns="0" lIns="0" bIns="0" rIns="0">
            <a:spAutoFit/>
          </a:bodyPr>
          <a:lstStyle/>
          <a:p>
            <a:pPr algn="just" rtl="true" marL="474978" indent="-237489" lvl="1">
              <a:lnSpc>
                <a:spcPts val="3079"/>
              </a:lnSpc>
              <a:buFont typeface="Arial"/>
              <a:buChar char="•"/>
            </a:pPr>
            <a:r>
              <a:rPr lang="ar-EG" sz="2199">
                <a:solidFill>
                  <a:srgbClr val="000000"/>
                </a:solidFill>
                <a:latin typeface="Droid Arabic Naskh"/>
                <a:ea typeface="Droid Arabic Naskh"/>
                <a:cs typeface="Droid Arabic Naskh"/>
                <a:sym typeface="Droid Arabic Naskh"/>
                <a:rtl val="true"/>
              </a:rPr>
              <a:t>تصدير وتحميله مباشرة على المنصة المفضلة (تجنب الإرسال عبر </a:t>
            </a:r>
            <a:r>
              <a:rPr lang="en-US" sz="2199">
                <a:solidFill>
                  <a:srgbClr val="000000"/>
                </a:solidFill>
                <a:latin typeface="Droid Arabic Naskh"/>
                <a:ea typeface="Droid Arabic Naskh"/>
                <a:cs typeface="Droid Arabic Naskh"/>
                <a:sym typeface="Droid Arabic Naskh"/>
              </a:rPr>
              <a:t>WhatsApp</a:t>
            </a:r>
            <a:r>
              <a:rPr lang="ar-EG" sz="2199">
                <a:solidFill>
                  <a:srgbClr val="000000"/>
                </a:solidFill>
                <a:latin typeface="Droid Arabic Naskh"/>
                <a:ea typeface="Droid Arabic Naskh"/>
                <a:cs typeface="Droid Arabic Naskh"/>
                <a:sym typeface="Droid Arabic Naskh"/>
                <a:rtl val="true"/>
              </a:rPr>
              <a:t>/البريد الإلكتروني، حيث يقومان بضغط الملفات)</a:t>
            </a:r>
          </a:p>
          <a:p>
            <a:pPr algn="just" rtl="true" marL="474978" indent="-237489" lvl="1">
              <a:lnSpc>
                <a:spcPts val="3079"/>
              </a:lnSpc>
              <a:spcBef>
                <a:spcPct val="0"/>
              </a:spcBef>
              <a:buFont typeface="Arial"/>
              <a:buChar char="•"/>
            </a:pPr>
            <a:r>
              <a:rPr lang="ar-EG" sz="2199">
                <a:solidFill>
                  <a:srgbClr val="000000"/>
                </a:solidFill>
                <a:latin typeface="Droid Arabic Naskh"/>
                <a:ea typeface="Droid Arabic Naskh"/>
                <a:cs typeface="Droid Arabic Naskh"/>
                <a:sym typeface="Droid Arabic Naskh"/>
                <a:rtl val="true"/>
              </a:rPr>
              <a:t>استخدم </a:t>
            </a:r>
            <a:r>
              <a:rPr lang="en-US" sz="2199">
                <a:solidFill>
                  <a:srgbClr val="000000"/>
                </a:solidFill>
                <a:latin typeface="Droid Arabic Naskh"/>
                <a:ea typeface="Droid Arabic Naskh"/>
                <a:cs typeface="Droid Arabic Naskh"/>
                <a:sym typeface="Droid Arabic Naskh"/>
              </a:rPr>
              <a:t>Wi-Fi</a:t>
            </a:r>
            <a:r>
              <a:rPr lang="ar-EG" sz="2199">
                <a:solidFill>
                  <a:srgbClr val="000000"/>
                </a:solidFill>
                <a:latin typeface="Droid Arabic Naskh"/>
                <a:ea typeface="Droid Arabic Naskh"/>
                <a:cs typeface="Droid Arabic Naskh"/>
                <a:sym typeface="Droid Arabic Naskh"/>
                <a:rtl val="true"/>
              </a:rPr>
              <a:t> عند تحميل مقاطع الفيديو/الصور عالية الدقة لتجنب الضغط التلقائي بواسطة المنصة</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3" id="3"/>
          <p:cNvSpPr/>
          <p:nvPr/>
        </p:nvSpPr>
        <p:spPr>
          <a:xfrm flipH="false" flipV="false" rot="0">
            <a:off x="7347917" y="306160"/>
            <a:ext cx="10724902" cy="9238535"/>
          </a:xfrm>
          <a:custGeom>
            <a:avLst/>
            <a:gdLst/>
            <a:ahLst/>
            <a:cxnLst/>
            <a:rect r="r" b="b" t="t" l="l"/>
            <a:pathLst>
              <a:path h="9238535" w="10724902">
                <a:moveTo>
                  <a:pt x="0" y="0"/>
                </a:moveTo>
                <a:lnTo>
                  <a:pt x="10724901" y="0"/>
                </a:lnTo>
                <a:lnTo>
                  <a:pt x="10724901" y="9238535"/>
                </a:lnTo>
                <a:lnTo>
                  <a:pt x="0" y="9238535"/>
                </a:lnTo>
                <a:lnTo>
                  <a:pt x="0" y="0"/>
                </a:lnTo>
                <a:close/>
              </a:path>
            </a:pathLst>
          </a:custGeom>
          <a:blipFill>
            <a:blip r:embed="rId3"/>
            <a:stretch>
              <a:fillRect l="-14646" t="0" r="-14646" b="0"/>
            </a:stretch>
          </a:blipFill>
        </p:spPr>
      </p:sp>
      <p:sp>
        <p:nvSpPr>
          <p:cNvPr name="TextBox 4" id="4"/>
          <p:cNvSpPr txBox="true"/>
          <p:nvPr/>
        </p:nvSpPr>
        <p:spPr>
          <a:xfrm rot="0">
            <a:off x="447048" y="3897680"/>
            <a:ext cx="6720580" cy="3585972"/>
          </a:xfrm>
          <a:prstGeom prst="rect">
            <a:avLst/>
          </a:prstGeom>
        </p:spPr>
        <p:txBody>
          <a:bodyPr anchor="t" rtlCol="false" tIns="0" lIns="0" bIns="0" rIns="0">
            <a:spAutoFit/>
          </a:bodyPr>
          <a:lstStyle/>
          <a:p>
            <a:pPr algn="r" rtl="true" marL="0" indent="0" lvl="0">
              <a:lnSpc>
                <a:spcPts val="9504"/>
              </a:lnSpc>
            </a:pPr>
            <a:r>
              <a:rPr lang="ar-EG" b="true" sz="7200">
                <a:solidFill>
                  <a:srgbClr val="7C0086"/>
                </a:solidFill>
                <a:latin typeface="Droid Arabic Naskh Bold"/>
                <a:ea typeface="Droid Arabic Naskh Bold"/>
                <a:cs typeface="Droid Arabic Naskh Bold"/>
                <a:sym typeface="Droid Arabic Naskh Bold"/>
                <a:rtl val="true"/>
              </a:rPr>
              <a:t>مقدمة لتطبيقات تحرير الصور على الهواتف الذكية </a:t>
            </a:r>
          </a:p>
        </p:txBody>
      </p:sp>
      <p:sp>
        <p:nvSpPr>
          <p:cNvPr name="TextBox 5" id="5"/>
          <p:cNvSpPr txBox="true"/>
          <p:nvPr/>
        </p:nvSpPr>
        <p:spPr>
          <a:xfrm rot="0">
            <a:off x="447048" y="2948418"/>
            <a:ext cx="5763511" cy="485775"/>
          </a:xfrm>
          <a:prstGeom prst="rect">
            <a:avLst/>
          </a:prstGeom>
        </p:spPr>
        <p:txBody>
          <a:bodyPr anchor="t" rtlCol="false" tIns="0" lIns="0" bIns="0" rIns="0">
            <a:spAutoFit/>
          </a:bodyPr>
          <a:lstStyle/>
          <a:p>
            <a:pPr algn="r" rtl="true" marL="0" indent="0" lvl="0">
              <a:lnSpc>
                <a:spcPts val="3900"/>
              </a:lnSpc>
            </a:pPr>
            <a:r>
              <a:rPr lang="ar-EG" b="true" sz="3000" spc="-89">
                <a:solidFill>
                  <a:srgbClr val="000000"/>
                </a:solidFill>
                <a:latin typeface="Droid Arabic Naskh Bold"/>
                <a:ea typeface="Droid Arabic Naskh Bold"/>
                <a:cs typeface="Droid Arabic Naskh Bold"/>
                <a:sym typeface="Droid Arabic Naskh Bold"/>
                <a:rtl val="true"/>
              </a:rPr>
              <a:t>النشاط </a:t>
            </a:r>
            <a:r>
              <a:rPr lang="en-US" b="true" sz="3000" spc="-89">
                <a:solidFill>
                  <a:srgbClr val="000000"/>
                </a:solidFill>
                <a:latin typeface="Droid Arabic Naskh Bold"/>
                <a:ea typeface="Droid Arabic Naskh Bold"/>
                <a:cs typeface="Droid Arabic Naskh Bold"/>
                <a:sym typeface="Droid Arabic Naskh Bold"/>
              </a:rPr>
              <a:t>5.1</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5198" y="8815236"/>
            <a:ext cx="1231644" cy="1231644"/>
          </a:xfrm>
          <a:custGeom>
            <a:avLst/>
            <a:gdLst/>
            <a:ahLst/>
            <a:cxnLst/>
            <a:rect r="r" b="b" t="t" l="l"/>
            <a:pathLst>
              <a:path h="1231644" w="1231644">
                <a:moveTo>
                  <a:pt x="0" y="0"/>
                </a:moveTo>
                <a:lnTo>
                  <a:pt x="1231645" y="0"/>
                </a:lnTo>
                <a:lnTo>
                  <a:pt x="1231645" y="1231645"/>
                </a:lnTo>
                <a:lnTo>
                  <a:pt x="0" y="1231645"/>
                </a:lnTo>
                <a:lnTo>
                  <a:pt x="0" y="0"/>
                </a:lnTo>
                <a:close/>
              </a:path>
            </a:pathLst>
          </a:custGeom>
          <a:blipFill>
            <a:blip r:embed="rId2"/>
            <a:stretch>
              <a:fillRect l="0" t="0" r="0" b="0"/>
            </a:stretch>
          </a:blipFill>
        </p:spPr>
      </p:sp>
      <p:grpSp>
        <p:nvGrpSpPr>
          <p:cNvPr name="Group 3" id="3"/>
          <p:cNvGrpSpPr/>
          <p:nvPr/>
        </p:nvGrpSpPr>
        <p:grpSpPr>
          <a:xfrm rot="0">
            <a:off x="1536843" y="2492296"/>
            <a:ext cx="4263643" cy="620935"/>
            <a:chOff x="0" y="0"/>
            <a:chExt cx="5684857" cy="827914"/>
          </a:xfrm>
        </p:grpSpPr>
        <p:grpSp>
          <p:nvGrpSpPr>
            <p:cNvPr name="Group 4" id="4"/>
            <p:cNvGrpSpPr/>
            <p:nvPr/>
          </p:nvGrpSpPr>
          <p:grpSpPr>
            <a:xfrm rot="0">
              <a:off x="0" y="0"/>
              <a:ext cx="5684857" cy="827914"/>
              <a:chOff x="0" y="0"/>
              <a:chExt cx="4763751" cy="693768"/>
            </a:xfrm>
          </p:grpSpPr>
          <p:sp>
            <p:nvSpPr>
              <p:cNvPr name="Freeform 5" id="5"/>
              <p:cNvSpPr/>
              <p:nvPr/>
            </p:nvSpPr>
            <p:spPr>
              <a:xfrm flipH="false" flipV="false" rot="0">
                <a:off x="0" y="0"/>
                <a:ext cx="4763751" cy="693769"/>
              </a:xfrm>
              <a:custGeom>
                <a:avLst/>
                <a:gdLst/>
                <a:ahLst/>
                <a:cxnLst/>
                <a:rect r="r" b="b" t="t" l="l"/>
                <a:pathLst>
                  <a:path h="693769" w="4763751">
                    <a:moveTo>
                      <a:pt x="4639291" y="693768"/>
                    </a:moveTo>
                    <a:lnTo>
                      <a:pt x="124460" y="693768"/>
                    </a:lnTo>
                    <a:cubicBezTo>
                      <a:pt x="55880" y="693768"/>
                      <a:pt x="0" y="637889"/>
                      <a:pt x="0" y="569308"/>
                    </a:cubicBezTo>
                    <a:lnTo>
                      <a:pt x="0" y="124460"/>
                    </a:lnTo>
                    <a:cubicBezTo>
                      <a:pt x="0" y="55880"/>
                      <a:pt x="55880" y="0"/>
                      <a:pt x="124460" y="0"/>
                    </a:cubicBezTo>
                    <a:lnTo>
                      <a:pt x="4639291" y="0"/>
                    </a:lnTo>
                    <a:cubicBezTo>
                      <a:pt x="4707871" y="0"/>
                      <a:pt x="4763751" y="55880"/>
                      <a:pt x="4763751" y="124460"/>
                    </a:cubicBezTo>
                    <a:lnTo>
                      <a:pt x="4763751" y="569309"/>
                    </a:lnTo>
                    <a:cubicBezTo>
                      <a:pt x="4763751" y="637889"/>
                      <a:pt x="4707871" y="693769"/>
                      <a:pt x="4639291" y="693769"/>
                    </a:cubicBezTo>
                    <a:close/>
                  </a:path>
                </a:pathLst>
              </a:custGeom>
              <a:solidFill>
                <a:srgbClr val="F0C600"/>
              </a:solidFill>
            </p:spPr>
          </p:sp>
        </p:grpSp>
        <p:sp>
          <p:nvSpPr>
            <p:cNvPr name="TextBox 6" id="6"/>
            <p:cNvSpPr txBox="true"/>
            <p:nvPr/>
          </p:nvSpPr>
          <p:spPr>
            <a:xfrm rot="0">
              <a:off x="0" y="158476"/>
              <a:ext cx="5684857" cy="539536"/>
            </a:xfrm>
            <a:prstGeom prst="rect">
              <a:avLst/>
            </a:prstGeom>
          </p:spPr>
          <p:txBody>
            <a:bodyPr anchor="t" rtlCol="false" tIns="0" lIns="0" bIns="0" rIns="0">
              <a:spAutoFit/>
            </a:bodyPr>
            <a:lstStyle/>
            <a:p>
              <a:pPr algn="ctr" rtl="true" marL="0" indent="0" lvl="1">
                <a:lnSpc>
                  <a:spcPts val="3079"/>
                </a:lnSpc>
              </a:pPr>
              <a:r>
                <a:rPr lang="ar-EG" b="true" sz="2799">
                  <a:solidFill>
                    <a:srgbClr val="FFFFFF"/>
                  </a:solidFill>
                  <a:latin typeface="Droid Arabic Naskh Bold"/>
                  <a:ea typeface="Droid Arabic Naskh Bold"/>
                  <a:cs typeface="Droid Arabic Naskh Bold"/>
                  <a:sym typeface="Droid Arabic Naskh Bold"/>
                  <a:rtl val="true"/>
                </a:rPr>
                <a:t>انستغرام وفيسبوك</a:t>
              </a:r>
            </a:p>
          </p:txBody>
        </p:sp>
      </p:grpSp>
      <p:grpSp>
        <p:nvGrpSpPr>
          <p:cNvPr name="Group 7" id="7"/>
          <p:cNvGrpSpPr/>
          <p:nvPr/>
        </p:nvGrpSpPr>
        <p:grpSpPr>
          <a:xfrm rot="0">
            <a:off x="10954484" y="2297034"/>
            <a:ext cx="3736132" cy="620935"/>
            <a:chOff x="0" y="0"/>
            <a:chExt cx="4981509" cy="827914"/>
          </a:xfrm>
        </p:grpSpPr>
        <p:grpSp>
          <p:nvGrpSpPr>
            <p:cNvPr name="Group 8" id="8"/>
            <p:cNvGrpSpPr/>
            <p:nvPr/>
          </p:nvGrpSpPr>
          <p:grpSpPr>
            <a:xfrm rot="0">
              <a:off x="0" y="0"/>
              <a:ext cx="4981509" cy="827914"/>
              <a:chOff x="0" y="0"/>
              <a:chExt cx="4174365" cy="693768"/>
            </a:xfrm>
          </p:grpSpPr>
          <p:sp>
            <p:nvSpPr>
              <p:cNvPr name="Freeform 9" id="9"/>
              <p:cNvSpPr/>
              <p:nvPr/>
            </p:nvSpPr>
            <p:spPr>
              <a:xfrm flipH="false" flipV="false" rot="0">
                <a:off x="0" y="0"/>
                <a:ext cx="4174365" cy="693769"/>
              </a:xfrm>
              <a:custGeom>
                <a:avLst/>
                <a:gdLst/>
                <a:ahLst/>
                <a:cxnLst/>
                <a:rect r="r" b="b" t="t" l="l"/>
                <a:pathLst>
                  <a:path h="693769" w="4174365">
                    <a:moveTo>
                      <a:pt x="4049905" y="693768"/>
                    </a:moveTo>
                    <a:lnTo>
                      <a:pt x="124460" y="693768"/>
                    </a:lnTo>
                    <a:cubicBezTo>
                      <a:pt x="55880" y="693768"/>
                      <a:pt x="0" y="637889"/>
                      <a:pt x="0" y="569308"/>
                    </a:cubicBezTo>
                    <a:lnTo>
                      <a:pt x="0" y="124460"/>
                    </a:lnTo>
                    <a:cubicBezTo>
                      <a:pt x="0" y="55880"/>
                      <a:pt x="55880" y="0"/>
                      <a:pt x="124460" y="0"/>
                    </a:cubicBezTo>
                    <a:lnTo>
                      <a:pt x="4049905" y="0"/>
                    </a:lnTo>
                    <a:cubicBezTo>
                      <a:pt x="4118485" y="0"/>
                      <a:pt x="4174365" y="55880"/>
                      <a:pt x="4174365" y="124460"/>
                    </a:cubicBezTo>
                    <a:lnTo>
                      <a:pt x="4174365" y="569309"/>
                    </a:lnTo>
                    <a:cubicBezTo>
                      <a:pt x="4174365" y="637889"/>
                      <a:pt x="4118485" y="693769"/>
                      <a:pt x="4049905" y="693769"/>
                    </a:cubicBezTo>
                    <a:close/>
                  </a:path>
                </a:pathLst>
              </a:custGeom>
              <a:solidFill>
                <a:srgbClr val="287D7D"/>
              </a:solidFill>
            </p:spPr>
          </p:sp>
        </p:grpSp>
        <p:sp>
          <p:nvSpPr>
            <p:cNvPr name="TextBox 10" id="10"/>
            <p:cNvSpPr txBox="true"/>
            <p:nvPr/>
          </p:nvSpPr>
          <p:spPr>
            <a:xfrm rot="0">
              <a:off x="0" y="158476"/>
              <a:ext cx="4981509" cy="539536"/>
            </a:xfrm>
            <a:prstGeom prst="rect">
              <a:avLst/>
            </a:prstGeom>
          </p:spPr>
          <p:txBody>
            <a:bodyPr anchor="t" rtlCol="false" tIns="0" lIns="0" bIns="0" rIns="0">
              <a:spAutoFit/>
            </a:bodyPr>
            <a:lstStyle/>
            <a:p>
              <a:pPr algn="ctr" rtl="true" marL="0" indent="0" lvl="1">
                <a:lnSpc>
                  <a:spcPts val="3079"/>
                </a:lnSpc>
              </a:pPr>
              <a:r>
                <a:rPr lang="ar-EG" b="true" sz="2799">
                  <a:solidFill>
                    <a:srgbClr val="FFFFFF"/>
                  </a:solidFill>
                  <a:latin typeface="Droid Arabic Naskh Bold"/>
                  <a:ea typeface="Droid Arabic Naskh Bold"/>
                  <a:cs typeface="Droid Arabic Naskh Bold"/>
                  <a:sym typeface="Droid Arabic Naskh Bold"/>
                  <a:rtl val="true"/>
                </a:rPr>
                <a:t>تيك توك</a:t>
              </a:r>
            </a:p>
          </p:txBody>
        </p:sp>
      </p:grpSp>
      <p:sp>
        <p:nvSpPr>
          <p:cNvPr name="Freeform 11" id="11"/>
          <p:cNvSpPr/>
          <p:nvPr/>
        </p:nvSpPr>
        <p:spPr>
          <a:xfrm flipH="false" flipV="false" rot="0">
            <a:off x="13200148" y="6172200"/>
            <a:ext cx="5087852" cy="4114800"/>
          </a:xfrm>
          <a:custGeom>
            <a:avLst/>
            <a:gdLst/>
            <a:ahLst/>
            <a:cxnLst/>
            <a:rect r="r" b="b" t="t" l="l"/>
            <a:pathLst>
              <a:path h="4114800" w="5087852">
                <a:moveTo>
                  <a:pt x="0" y="0"/>
                </a:moveTo>
                <a:lnTo>
                  <a:pt x="5087852" y="0"/>
                </a:lnTo>
                <a:lnTo>
                  <a:pt x="508785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2" id="12"/>
          <p:cNvSpPr txBox="true"/>
          <p:nvPr/>
        </p:nvSpPr>
        <p:spPr>
          <a:xfrm rot="0">
            <a:off x="11429631" y="1009650"/>
            <a:ext cx="5480392" cy="866902"/>
          </a:xfrm>
          <a:prstGeom prst="rect">
            <a:avLst/>
          </a:prstGeom>
        </p:spPr>
        <p:txBody>
          <a:bodyPr anchor="t" rtlCol="false" tIns="0" lIns="0" bIns="0" rIns="0">
            <a:spAutoFit/>
          </a:bodyPr>
          <a:lstStyle/>
          <a:p>
            <a:pPr algn="r" rtl="true" marL="0" indent="0" lvl="0">
              <a:lnSpc>
                <a:spcPts val="6944"/>
              </a:lnSpc>
              <a:spcBef>
                <a:spcPct val="0"/>
              </a:spcBef>
            </a:pPr>
            <a:r>
              <a:rPr lang="ar-EG" b="true" sz="5600">
                <a:solidFill>
                  <a:srgbClr val="7C0086"/>
                </a:solidFill>
                <a:latin typeface="Droid Arabic Naskh Bold"/>
                <a:ea typeface="Droid Arabic Naskh Bold"/>
                <a:cs typeface="Droid Arabic Naskh Bold"/>
                <a:sym typeface="Droid Arabic Naskh Bold"/>
                <a:rtl val="true"/>
              </a:rPr>
              <a:t>نصائح وحيل:</a:t>
            </a:r>
          </a:p>
        </p:txBody>
      </p:sp>
      <p:sp>
        <p:nvSpPr>
          <p:cNvPr name="TextBox 13" id="13"/>
          <p:cNvSpPr txBox="true"/>
          <p:nvPr/>
        </p:nvSpPr>
        <p:spPr>
          <a:xfrm rot="0">
            <a:off x="875764" y="3687776"/>
            <a:ext cx="6127733" cy="2325370"/>
          </a:xfrm>
          <a:prstGeom prst="rect">
            <a:avLst/>
          </a:prstGeom>
        </p:spPr>
        <p:txBody>
          <a:bodyPr anchor="t" rtlCol="false" tIns="0" lIns="0" bIns="0" rIns="0">
            <a:spAutoFit/>
          </a:bodyPr>
          <a:lstStyle/>
          <a:p>
            <a:pPr algn="just" rtl="true" marL="474978" indent="-237489" lvl="1">
              <a:lnSpc>
                <a:spcPts val="3079"/>
              </a:lnSpc>
              <a:buFont typeface="Arial"/>
              <a:buChar char="•"/>
            </a:pPr>
            <a:r>
              <a:rPr lang="ar-EG" sz="2199">
                <a:solidFill>
                  <a:srgbClr val="000000"/>
                </a:solidFill>
                <a:latin typeface="Droid Arabic Naskh"/>
                <a:ea typeface="Droid Arabic Naskh"/>
                <a:cs typeface="Droid Arabic Naskh"/>
                <a:sym typeface="Droid Arabic Naskh"/>
                <a:rtl val="true"/>
              </a:rPr>
              <a:t>الصور: المناظر الطبيعية: </a:t>
            </a:r>
            <a:r>
              <a:rPr lang="en-US" sz="2199">
                <a:solidFill>
                  <a:srgbClr val="000000"/>
                </a:solidFill>
                <a:latin typeface="Droid Arabic Naskh"/>
                <a:ea typeface="Droid Arabic Naskh"/>
                <a:cs typeface="Droid Arabic Naskh"/>
                <a:sym typeface="Droid Arabic Naskh"/>
              </a:rPr>
              <a:t>1080x566</a:t>
            </a:r>
            <a:r>
              <a:rPr lang="ar-EG" sz="2199">
                <a:solidFill>
                  <a:srgbClr val="000000"/>
                </a:solidFill>
                <a:latin typeface="Droid Arabic Naskh"/>
                <a:ea typeface="Droid Arabic Naskh"/>
                <a:cs typeface="Droid Arabic Naskh"/>
                <a:sym typeface="Droid Arabic Naskh"/>
                <a:rtl val="true"/>
              </a:rPr>
              <a:t>/ </a:t>
            </a:r>
          </a:p>
          <a:p>
            <a:pPr algn="just" rtl="true" marL="474978" indent="-237489" lvl="1">
              <a:lnSpc>
                <a:spcPts val="3079"/>
              </a:lnSpc>
              <a:buFont typeface="Arial"/>
              <a:buChar char="•"/>
            </a:pPr>
            <a:r>
              <a:rPr lang="ar-EG" sz="2199">
                <a:solidFill>
                  <a:srgbClr val="000000"/>
                </a:solidFill>
                <a:latin typeface="Droid Arabic Naskh"/>
                <a:ea typeface="Droid Arabic Naskh"/>
                <a:cs typeface="Droid Arabic Naskh"/>
                <a:sym typeface="Droid Arabic Naskh"/>
                <a:rtl val="true"/>
              </a:rPr>
              <a:t>عمودي: </a:t>
            </a:r>
            <a:r>
              <a:rPr lang="en-US" sz="2199">
                <a:solidFill>
                  <a:srgbClr val="000000"/>
                </a:solidFill>
                <a:latin typeface="Droid Arabic Naskh"/>
                <a:ea typeface="Droid Arabic Naskh"/>
                <a:cs typeface="Droid Arabic Naskh"/>
                <a:sym typeface="Droid Arabic Naskh"/>
              </a:rPr>
              <a:t>1080x1350</a:t>
            </a:r>
            <a:r>
              <a:rPr lang="ar-EG" sz="2199">
                <a:solidFill>
                  <a:srgbClr val="000000"/>
                </a:solidFill>
                <a:latin typeface="Droid Arabic Naskh"/>
                <a:ea typeface="Droid Arabic Naskh"/>
                <a:cs typeface="Droid Arabic Naskh"/>
                <a:sym typeface="Droid Arabic Naskh"/>
                <a:rtl val="true"/>
              </a:rPr>
              <a:t> (</a:t>
            </a:r>
            <a:r>
              <a:rPr lang="en-US" sz="2199">
                <a:solidFill>
                  <a:srgbClr val="000000"/>
                </a:solidFill>
                <a:latin typeface="Droid Arabic Naskh"/>
                <a:ea typeface="Droid Arabic Naskh"/>
                <a:cs typeface="Droid Arabic Naskh"/>
                <a:sym typeface="Droid Arabic Naskh"/>
              </a:rPr>
              <a:t>1012x1350</a:t>
            </a:r>
            <a:r>
              <a:rPr lang="ar-EG" sz="2199">
                <a:solidFill>
                  <a:srgbClr val="000000"/>
                </a:solidFill>
                <a:latin typeface="Droid Arabic Naskh"/>
                <a:ea typeface="Droid Arabic Naskh"/>
                <a:cs typeface="Droid Arabic Naskh"/>
                <a:sym typeface="Droid Arabic Naskh"/>
                <a:rtl val="true"/>
              </a:rPr>
              <a:t> في عرض الشبكة)</a:t>
            </a:r>
          </a:p>
          <a:p>
            <a:pPr algn="just" rtl="true" marL="474978" indent="-237489" lvl="1">
              <a:lnSpc>
                <a:spcPts val="3079"/>
              </a:lnSpc>
              <a:buFont typeface="Arial"/>
              <a:buChar char="•"/>
            </a:pPr>
            <a:r>
              <a:rPr lang="ar-EG" sz="2199">
                <a:solidFill>
                  <a:srgbClr val="000000"/>
                </a:solidFill>
                <a:latin typeface="Droid Arabic Naskh"/>
                <a:ea typeface="Droid Arabic Naskh"/>
                <a:cs typeface="Droid Arabic Naskh"/>
                <a:sym typeface="Droid Arabic Naskh"/>
                <a:rtl val="true"/>
              </a:rPr>
              <a:t>القصص/البكرات: </a:t>
            </a:r>
            <a:r>
              <a:rPr lang="en-US" sz="2199">
                <a:solidFill>
                  <a:srgbClr val="000000"/>
                </a:solidFill>
                <a:latin typeface="Droid Arabic Naskh"/>
                <a:ea typeface="Droid Arabic Naskh"/>
                <a:cs typeface="Droid Arabic Naskh"/>
                <a:sym typeface="Droid Arabic Naskh"/>
              </a:rPr>
              <a:t>1080x1920</a:t>
            </a:r>
            <a:r>
              <a:rPr lang="ar-EG" sz="2199">
                <a:solidFill>
                  <a:srgbClr val="000000"/>
                </a:solidFill>
                <a:latin typeface="Droid Arabic Naskh"/>
                <a:ea typeface="Droid Arabic Naskh"/>
                <a:cs typeface="Droid Arabic Naskh"/>
                <a:sym typeface="Droid Arabic Naskh"/>
                <a:rtl val="true"/>
              </a:rPr>
              <a:t> بكسل (</a:t>
            </a:r>
            <a:r>
              <a:rPr lang="en-US" sz="2199">
                <a:solidFill>
                  <a:srgbClr val="000000"/>
                </a:solidFill>
                <a:latin typeface="Droid Arabic Naskh"/>
                <a:ea typeface="Droid Arabic Naskh"/>
                <a:cs typeface="Droid Arabic Naskh"/>
                <a:sym typeface="Droid Arabic Naskh"/>
              </a:rPr>
              <a:t>1082x1440 (3:4)</a:t>
            </a:r>
            <a:r>
              <a:rPr lang="ar-EG" sz="2199">
                <a:solidFill>
                  <a:srgbClr val="000000"/>
                </a:solidFill>
                <a:latin typeface="Droid Arabic Naskh"/>
                <a:ea typeface="Droid Arabic Naskh"/>
                <a:cs typeface="Droid Arabic Naskh"/>
                <a:sym typeface="Droid Arabic Naskh"/>
                <a:rtl val="true"/>
              </a:rPr>
              <a:t> في عرض الشبكة)</a:t>
            </a:r>
          </a:p>
          <a:p>
            <a:pPr algn="just" rtl="true" marL="474978" indent="-237489" lvl="1">
              <a:lnSpc>
                <a:spcPts val="3079"/>
              </a:lnSpc>
              <a:spcBef>
                <a:spcPct val="0"/>
              </a:spcBef>
              <a:buFont typeface="Arial"/>
              <a:buChar char="•"/>
            </a:pPr>
            <a:r>
              <a:rPr lang="en-US" b="true" sz="2199">
                <a:solidFill>
                  <a:srgbClr val="000000"/>
                </a:solidFill>
                <a:latin typeface="Droid Arabic Naskh Bold"/>
                <a:ea typeface="Droid Arabic Naskh Bold"/>
                <a:cs typeface="Droid Arabic Naskh Bold"/>
                <a:sym typeface="Droid Arabic Naskh Bold"/>
              </a:rPr>
              <a:t>30</a:t>
            </a:r>
            <a:r>
              <a:rPr lang="ar-EG" b="true" sz="2199">
                <a:solidFill>
                  <a:srgbClr val="000000"/>
                </a:solidFill>
                <a:latin typeface="Droid Arabic Naskh Bold"/>
                <a:ea typeface="Droid Arabic Naskh Bold"/>
                <a:cs typeface="Droid Arabic Naskh Bold"/>
                <a:sym typeface="Droid Arabic Naskh Bold"/>
                <a:rtl val="true"/>
              </a:rPr>
              <a:t> إطارًا في الثانية، ويفضل التنسيق الرأسي.</a:t>
            </a:r>
          </a:p>
        </p:txBody>
      </p:sp>
      <p:sp>
        <p:nvSpPr>
          <p:cNvPr name="TextBox 14" id="14"/>
          <p:cNvSpPr txBox="true"/>
          <p:nvPr/>
        </p:nvSpPr>
        <p:spPr>
          <a:xfrm rot="0">
            <a:off x="10131584" y="3687776"/>
            <a:ext cx="6127733" cy="1544320"/>
          </a:xfrm>
          <a:prstGeom prst="rect">
            <a:avLst/>
          </a:prstGeom>
        </p:spPr>
        <p:txBody>
          <a:bodyPr anchor="t" rtlCol="false" tIns="0" lIns="0" bIns="0" rIns="0">
            <a:spAutoFit/>
          </a:bodyPr>
          <a:lstStyle/>
          <a:p>
            <a:pPr algn="just" rtl="true" marL="474978" indent="-237489" lvl="1">
              <a:lnSpc>
                <a:spcPts val="3079"/>
              </a:lnSpc>
              <a:buFont typeface="Arial"/>
              <a:buChar char="•"/>
            </a:pPr>
            <a:r>
              <a:rPr lang="ar-EG" sz="2199">
                <a:solidFill>
                  <a:srgbClr val="000000"/>
                </a:solidFill>
                <a:latin typeface="Droid Arabic Naskh"/>
                <a:ea typeface="Droid Arabic Naskh"/>
                <a:cs typeface="Droid Arabic Naskh"/>
                <a:sym typeface="Droid Arabic Naskh"/>
                <a:rtl val="true"/>
              </a:rPr>
              <a:t>الصور: المناظر الطبيعية: </a:t>
            </a:r>
            <a:r>
              <a:rPr lang="en-US" sz="2199">
                <a:solidFill>
                  <a:srgbClr val="000000"/>
                </a:solidFill>
                <a:latin typeface="Droid Arabic Naskh"/>
                <a:ea typeface="Droid Arabic Naskh"/>
                <a:cs typeface="Droid Arabic Naskh"/>
                <a:sym typeface="Droid Arabic Naskh"/>
              </a:rPr>
              <a:t>1920x1080</a:t>
            </a:r>
            <a:r>
              <a:rPr lang="ar-EG" sz="2199">
                <a:solidFill>
                  <a:srgbClr val="000000"/>
                </a:solidFill>
                <a:latin typeface="Droid Arabic Naskh"/>
                <a:ea typeface="Droid Arabic Naskh"/>
                <a:cs typeface="Droid Arabic Naskh"/>
                <a:sym typeface="Droid Arabic Naskh"/>
                <a:rtl val="true"/>
              </a:rPr>
              <a:t>/ </a:t>
            </a:r>
          </a:p>
          <a:p>
            <a:pPr algn="just" rtl="true" marL="474978" indent="-237489" lvl="1">
              <a:lnSpc>
                <a:spcPts val="3079"/>
              </a:lnSpc>
              <a:buFont typeface="Arial"/>
              <a:buChar char="•"/>
            </a:pPr>
            <a:r>
              <a:rPr lang="ar-EG" sz="2199">
                <a:solidFill>
                  <a:srgbClr val="000000"/>
                </a:solidFill>
                <a:latin typeface="Droid Arabic Naskh"/>
                <a:ea typeface="Droid Arabic Naskh"/>
                <a:cs typeface="Droid Arabic Naskh"/>
                <a:sym typeface="Droid Arabic Naskh"/>
                <a:rtl val="true"/>
              </a:rPr>
              <a:t>عمودي: </a:t>
            </a:r>
            <a:r>
              <a:rPr lang="en-US" sz="2199">
                <a:solidFill>
                  <a:srgbClr val="000000"/>
                </a:solidFill>
                <a:latin typeface="Droid Arabic Naskh"/>
                <a:ea typeface="Droid Arabic Naskh"/>
                <a:cs typeface="Droid Arabic Naskh"/>
                <a:sym typeface="Droid Arabic Naskh"/>
              </a:rPr>
              <a:t>1080x1920</a:t>
            </a:r>
          </a:p>
          <a:p>
            <a:pPr algn="just" rtl="true" marL="474978" indent="-237489" lvl="1">
              <a:lnSpc>
                <a:spcPts val="3079"/>
              </a:lnSpc>
              <a:buFont typeface="Arial"/>
              <a:buChar char="•"/>
            </a:pPr>
            <a:r>
              <a:rPr lang="ar-EG" sz="2199">
                <a:solidFill>
                  <a:srgbClr val="000000"/>
                </a:solidFill>
                <a:latin typeface="Droid Arabic Naskh"/>
                <a:ea typeface="Droid Arabic Naskh"/>
                <a:cs typeface="Droid Arabic Naskh"/>
                <a:sym typeface="Droid Arabic Naskh"/>
                <a:rtl val="true"/>
              </a:rPr>
              <a:t>القصص/البكرات: </a:t>
            </a:r>
            <a:r>
              <a:rPr lang="en-US" sz="2199">
                <a:solidFill>
                  <a:srgbClr val="000000"/>
                </a:solidFill>
                <a:latin typeface="Droid Arabic Naskh"/>
                <a:ea typeface="Droid Arabic Naskh"/>
                <a:cs typeface="Droid Arabic Naskh"/>
                <a:sym typeface="Droid Arabic Naskh"/>
              </a:rPr>
              <a:t>1080x1920</a:t>
            </a:r>
            <a:r>
              <a:rPr lang="ar-EG" sz="2199">
                <a:solidFill>
                  <a:srgbClr val="000000"/>
                </a:solidFill>
                <a:latin typeface="Droid Arabic Naskh"/>
                <a:ea typeface="Droid Arabic Naskh"/>
                <a:cs typeface="Droid Arabic Naskh"/>
                <a:sym typeface="Droid Arabic Naskh"/>
                <a:rtl val="true"/>
              </a:rPr>
              <a:t> بكسل </a:t>
            </a:r>
          </a:p>
          <a:p>
            <a:pPr algn="just" rtl="true" marL="474978" indent="-237489" lvl="1">
              <a:lnSpc>
                <a:spcPts val="3079"/>
              </a:lnSpc>
              <a:spcBef>
                <a:spcPct val="0"/>
              </a:spcBef>
              <a:buFont typeface="Arial"/>
              <a:buChar char="•"/>
            </a:pPr>
            <a:r>
              <a:rPr lang="en-US" b="true" sz="2199">
                <a:solidFill>
                  <a:srgbClr val="000000"/>
                </a:solidFill>
                <a:latin typeface="Droid Arabic Naskh Bold"/>
                <a:ea typeface="Droid Arabic Naskh Bold"/>
                <a:cs typeface="Droid Arabic Naskh Bold"/>
                <a:sym typeface="Droid Arabic Naskh Bold"/>
              </a:rPr>
              <a:t>30</a:t>
            </a:r>
            <a:r>
              <a:rPr lang="ar-EG" b="true" sz="2199">
                <a:solidFill>
                  <a:srgbClr val="000000"/>
                </a:solidFill>
                <a:latin typeface="Droid Arabic Naskh Bold"/>
                <a:ea typeface="Droid Arabic Naskh Bold"/>
                <a:cs typeface="Droid Arabic Naskh Bold"/>
                <a:sym typeface="Droid Arabic Naskh Bold"/>
                <a:rtl val="true"/>
              </a:rPr>
              <a:t> إطارًا في الثانية، ويفضل التنسيق الرأسي.</a:t>
            </a:r>
          </a:p>
        </p:txBody>
      </p:sp>
      <p:sp>
        <p:nvSpPr>
          <p:cNvPr name="TextBox 15" id="15"/>
          <p:cNvSpPr txBox="true"/>
          <p:nvPr/>
        </p:nvSpPr>
        <p:spPr>
          <a:xfrm rot="0">
            <a:off x="1028700" y="6801038"/>
            <a:ext cx="12273378" cy="2441575"/>
          </a:xfrm>
          <a:prstGeom prst="rect">
            <a:avLst/>
          </a:prstGeom>
        </p:spPr>
        <p:txBody>
          <a:bodyPr anchor="t" rtlCol="false" tIns="0" lIns="0" bIns="0" rIns="0">
            <a:spAutoFit/>
          </a:bodyPr>
          <a:lstStyle/>
          <a:p>
            <a:pPr algn="r" rtl="true" marL="0" indent="0" lvl="0">
              <a:lnSpc>
                <a:spcPts val="3919"/>
              </a:lnSpc>
              <a:spcBef>
                <a:spcPct val="0"/>
              </a:spcBef>
            </a:pPr>
            <a:r>
              <a:rPr lang="ar-EG" b="true" sz="2799">
                <a:solidFill>
                  <a:srgbClr val="000000"/>
                </a:solidFill>
                <a:latin typeface="Droid Arabic Naskh Bold"/>
                <a:ea typeface="Droid Arabic Naskh Bold"/>
                <a:cs typeface="Droid Arabic Naskh Bold"/>
                <a:sym typeface="Droid Arabic Naskh Bold"/>
                <a:rtl val="true"/>
              </a:rPr>
              <a:t>نصائح خاصة بالتطبيق:</a:t>
            </a:r>
          </a:p>
          <a:p>
            <a:pPr algn="r" rtl="true" marL="474979" indent="-237490" lvl="1">
              <a:lnSpc>
                <a:spcPts val="3079"/>
              </a:lnSpc>
              <a:spcBef>
                <a:spcPct val="0"/>
              </a:spcBef>
              <a:buFont typeface="Arial"/>
              <a:buChar char="•"/>
            </a:pPr>
            <a:r>
              <a:rPr lang="en-US" b="true" sz="2199">
                <a:solidFill>
                  <a:srgbClr val="000000"/>
                </a:solidFill>
                <a:latin typeface="Droid Arabic Naskh Bold"/>
                <a:ea typeface="Droid Arabic Naskh Bold"/>
                <a:cs typeface="Droid Arabic Naskh Bold"/>
                <a:sym typeface="Droid Arabic Naskh Bold"/>
              </a:rPr>
              <a:t>CapCut/InShot</a:t>
            </a:r>
            <a:r>
              <a:rPr lang="ar-EG" b="true" sz="2199">
                <a:solidFill>
                  <a:srgbClr val="000000"/>
                </a:solidFill>
                <a:latin typeface="Droid Arabic Naskh Bold"/>
                <a:ea typeface="Droid Arabic Naskh Bold"/>
                <a:cs typeface="Droid Arabic Naskh Bold"/>
                <a:sym typeface="Droid Arabic Naskh Bold"/>
                <a:rtl val="true"/>
              </a:rPr>
              <a:t>: حدد دائمًا </a:t>
            </a:r>
            <a:r>
              <a:rPr lang="en-US" b="true" sz="2199">
                <a:solidFill>
                  <a:srgbClr val="000000"/>
                </a:solidFill>
                <a:latin typeface="Droid Arabic Naskh Bold"/>
                <a:ea typeface="Droid Arabic Naskh Bold"/>
                <a:cs typeface="Droid Arabic Naskh Bold"/>
                <a:sym typeface="Droid Arabic Naskh Bold"/>
              </a:rPr>
              <a:t>1080</a:t>
            </a:r>
            <a:r>
              <a:rPr lang="ar-EG" b="true" sz="2199">
                <a:solidFill>
                  <a:srgbClr val="000000"/>
                </a:solidFill>
                <a:latin typeface="Droid Arabic Naskh Bold"/>
                <a:ea typeface="Droid Arabic Naskh Bold"/>
                <a:cs typeface="Droid Arabic Naskh Bold"/>
                <a:sym typeface="Droid Arabic Naskh Bold"/>
                <a:rtl val="true"/>
              </a:rPr>
              <a:t> بكسل، </a:t>
            </a:r>
            <a:r>
              <a:rPr lang="en-US" b="true" sz="2199">
                <a:solidFill>
                  <a:srgbClr val="000000"/>
                </a:solidFill>
                <a:latin typeface="Droid Arabic Naskh Bold"/>
                <a:ea typeface="Droid Arabic Naskh Bold"/>
                <a:cs typeface="Droid Arabic Naskh Bold"/>
                <a:sym typeface="Droid Arabic Naskh Bold"/>
              </a:rPr>
              <a:t>60</a:t>
            </a:r>
            <a:r>
              <a:rPr lang="ar-EG" b="true" sz="2199">
                <a:solidFill>
                  <a:srgbClr val="000000"/>
                </a:solidFill>
                <a:latin typeface="Droid Arabic Naskh Bold"/>
                <a:ea typeface="Droid Arabic Naskh Bold"/>
                <a:cs typeface="Droid Arabic Naskh Bold"/>
                <a:sym typeface="Droid Arabic Naskh Bold"/>
                <a:rtl val="true"/>
              </a:rPr>
              <a:t> إطارًا في الثانية، جودة عالية قبل التصدير</a:t>
            </a:r>
          </a:p>
          <a:p>
            <a:pPr algn="r" rtl="true" marL="474979" indent="-237490" lvl="1">
              <a:lnSpc>
                <a:spcPts val="3079"/>
              </a:lnSpc>
              <a:spcBef>
                <a:spcPct val="0"/>
              </a:spcBef>
              <a:buFont typeface="Arial"/>
              <a:buChar char="•"/>
            </a:pPr>
            <a:r>
              <a:rPr lang="en-US" b="true" sz="2199">
                <a:solidFill>
                  <a:srgbClr val="000000"/>
                </a:solidFill>
                <a:latin typeface="Droid Arabic Naskh Bold"/>
                <a:ea typeface="Droid Arabic Naskh Bold"/>
                <a:cs typeface="Droid Arabic Naskh Bold"/>
                <a:sym typeface="Droid Arabic Naskh Bold"/>
              </a:rPr>
              <a:t>Canva</a:t>
            </a:r>
            <a:r>
              <a:rPr lang="ar-EG" b="true" sz="2199">
                <a:solidFill>
                  <a:srgbClr val="000000"/>
                </a:solidFill>
                <a:latin typeface="Droid Arabic Naskh Bold"/>
                <a:ea typeface="Droid Arabic Naskh Bold"/>
                <a:cs typeface="Droid Arabic Naskh Bold"/>
                <a:sym typeface="Droid Arabic Naskh Bold"/>
                <a:rtl val="true"/>
              </a:rPr>
              <a:t>: قم بالتنزيل بتنسيق </a:t>
            </a:r>
            <a:r>
              <a:rPr lang="en-US" b="true" sz="2199">
                <a:solidFill>
                  <a:srgbClr val="000000"/>
                </a:solidFill>
                <a:latin typeface="Droid Arabic Naskh Bold"/>
                <a:ea typeface="Droid Arabic Naskh Bold"/>
                <a:cs typeface="Droid Arabic Naskh Bold"/>
                <a:sym typeface="Droid Arabic Naskh Bold"/>
              </a:rPr>
              <a:t>MP4</a:t>
            </a:r>
            <a:r>
              <a:rPr lang="ar-EG" b="true" sz="2199">
                <a:solidFill>
                  <a:srgbClr val="000000"/>
                </a:solidFill>
                <a:latin typeface="Droid Arabic Naskh Bold"/>
                <a:ea typeface="Droid Arabic Naskh Bold"/>
                <a:cs typeface="Droid Arabic Naskh Bold"/>
                <a:sym typeface="Droid Arabic Naskh Bold"/>
                <a:rtl val="true"/>
              </a:rPr>
              <a:t> (فيديو) أو </a:t>
            </a:r>
            <a:r>
              <a:rPr lang="en-US" b="true" sz="2199">
                <a:solidFill>
                  <a:srgbClr val="000000"/>
                </a:solidFill>
                <a:latin typeface="Droid Arabic Naskh Bold"/>
                <a:ea typeface="Droid Arabic Naskh Bold"/>
                <a:cs typeface="Droid Arabic Naskh Bold"/>
                <a:sym typeface="Droid Arabic Naskh Bold"/>
              </a:rPr>
              <a:t>PNG/JPEG</a:t>
            </a:r>
            <a:r>
              <a:rPr lang="ar-EG" b="true" sz="2199">
                <a:solidFill>
                  <a:srgbClr val="000000"/>
                </a:solidFill>
                <a:latin typeface="Droid Arabic Naskh Bold"/>
                <a:ea typeface="Droid Arabic Naskh Bold"/>
                <a:cs typeface="Droid Arabic Naskh Bold"/>
                <a:sym typeface="Droid Arabic Naskh Bold"/>
                <a:rtl val="true"/>
              </a:rPr>
              <a:t> (صورة) مع تحديد "جودة عالية"</a:t>
            </a:r>
          </a:p>
          <a:p>
            <a:pPr algn="r" rtl="true" marL="474979" indent="-237490" lvl="1">
              <a:lnSpc>
                <a:spcPts val="3079"/>
              </a:lnSpc>
              <a:spcBef>
                <a:spcPct val="0"/>
              </a:spcBef>
              <a:buFont typeface="Arial"/>
              <a:buChar char="•"/>
            </a:pPr>
            <a:r>
              <a:rPr lang="en-US" b="true" sz="2199">
                <a:solidFill>
                  <a:srgbClr val="000000"/>
                </a:solidFill>
                <a:latin typeface="Droid Arabic Naskh Bold"/>
                <a:ea typeface="Droid Arabic Naskh Bold"/>
                <a:cs typeface="Droid Arabic Naskh Bold"/>
                <a:sym typeface="Droid Arabic Naskh Bold"/>
              </a:rPr>
              <a:t>Snapseed/Lightroom</a:t>
            </a:r>
            <a:r>
              <a:rPr lang="ar-EG" b="true" sz="2199">
                <a:solidFill>
                  <a:srgbClr val="000000"/>
                </a:solidFill>
                <a:latin typeface="Droid Arabic Naskh Bold"/>
                <a:ea typeface="Droid Arabic Naskh Bold"/>
                <a:cs typeface="Droid Arabic Naskh Bold"/>
                <a:sym typeface="Droid Arabic Naskh Bold"/>
                <a:rtl val="true"/>
              </a:rPr>
              <a:t>: تصدير الصور بأعلى دقة → تعديل حجم الملف فقط إذا كان التحميل بطيئًا للغاية</a:t>
            </a:r>
          </a:p>
          <a:p>
            <a:pPr algn="r" rtl="true" marL="474979" indent="-237490" lvl="1">
              <a:lnSpc>
                <a:spcPts val="3079"/>
              </a:lnSpc>
              <a:spcBef>
                <a:spcPct val="0"/>
              </a:spcBef>
              <a:buFont typeface="Arial"/>
              <a:buChar char="•"/>
            </a:pPr>
            <a:r>
              <a:rPr lang="ar-EG" b="true" sz="2199">
                <a:solidFill>
                  <a:srgbClr val="000000"/>
                </a:solidFill>
                <a:latin typeface="Droid Arabic Naskh Bold"/>
                <a:ea typeface="Droid Arabic Naskh Bold"/>
                <a:cs typeface="Droid Arabic Naskh Bold"/>
                <a:sym typeface="Droid Arabic Naskh Bold"/>
                <a:rtl val="true"/>
              </a:rPr>
              <a:t>محرر </a:t>
            </a:r>
            <a:r>
              <a:rPr lang="en-US" b="true" sz="2199">
                <a:solidFill>
                  <a:srgbClr val="000000"/>
                </a:solidFill>
                <a:latin typeface="Droid Arabic Naskh Bold"/>
                <a:ea typeface="Droid Arabic Naskh Bold"/>
                <a:cs typeface="Droid Arabic Naskh Bold"/>
                <a:sym typeface="Droid Arabic Naskh Bold"/>
              </a:rPr>
              <a:t>Instagram</a:t>
            </a:r>
            <a:r>
              <a:rPr lang="ar-EG" b="true" sz="2199">
                <a:solidFill>
                  <a:srgbClr val="000000"/>
                </a:solidFill>
                <a:latin typeface="Droid Arabic Naskh Bold"/>
                <a:ea typeface="Droid Arabic Naskh Bold"/>
                <a:cs typeface="Droid Arabic Naskh Bold"/>
                <a:sym typeface="Droid Arabic Naskh Bold"/>
                <a:rtl val="true"/>
              </a:rPr>
              <a:t>: تجنب الضغط الشديد → قم بالتعديل خارج </a:t>
            </a:r>
            <a:r>
              <a:rPr lang="en-US" b="true" sz="2199">
                <a:solidFill>
                  <a:srgbClr val="000000"/>
                </a:solidFill>
                <a:latin typeface="Droid Arabic Naskh Bold"/>
                <a:ea typeface="Droid Arabic Naskh Bold"/>
                <a:cs typeface="Droid Arabic Naskh Bold"/>
                <a:sym typeface="Droid Arabic Naskh Bold"/>
              </a:rPr>
              <a:t>IG</a:t>
            </a:r>
            <a:r>
              <a:rPr lang="ar-EG" b="true" sz="2199">
                <a:solidFill>
                  <a:srgbClr val="000000"/>
                </a:solidFill>
                <a:latin typeface="Droid Arabic Naskh Bold"/>
                <a:ea typeface="Droid Arabic Naskh Bold"/>
                <a:cs typeface="Droid Arabic Naskh Bold"/>
                <a:sym typeface="Droid Arabic Naskh Bold"/>
                <a:rtl val="true"/>
              </a:rPr>
              <a:t> أولاً، ثم قم بالتحميل</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grpSp>
        <p:nvGrpSpPr>
          <p:cNvPr name="Group 2" id="2"/>
          <p:cNvGrpSpPr/>
          <p:nvPr/>
        </p:nvGrpSpPr>
        <p:grpSpPr>
          <a:xfrm rot="0">
            <a:off x="8964773" y="-64927"/>
            <a:ext cx="9323227" cy="9323227"/>
            <a:chOff x="0" y="0"/>
            <a:chExt cx="12700000" cy="12700000"/>
          </a:xfrm>
        </p:grpSpPr>
        <p:sp>
          <p:nvSpPr>
            <p:cNvPr name="Freeform 3" id="3"/>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2"/>
              <a:stretch>
                <a:fillRect l="-31418" t="0" r="-31418" b="0"/>
              </a:stretch>
            </a:blipFill>
          </p:spPr>
        </p:sp>
      </p:grpSp>
      <p:sp>
        <p:nvSpPr>
          <p:cNvPr name="TextBox 4" id="4"/>
          <p:cNvSpPr txBox="true"/>
          <p:nvPr/>
        </p:nvSpPr>
        <p:spPr>
          <a:xfrm rot="0">
            <a:off x="439742" y="2778117"/>
            <a:ext cx="7379434" cy="884174"/>
          </a:xfrm>
          <a:prstGeom prst="rect">
            <a:avLst/>
          </a:prstGeom>
        </p:spPr>
        <p:txBody>
          <a:bodyPr anchor="t" rtlCol="false" tIns="0" lIns="0" bIns="0" rIns="0">
            <a:spAutoFit/>
          </a:bodyPr>
          <a:lstStyle/>
          <a:p>
            <a:pPr algn="r" rtl="true" marL="0" indent="0" lvl="0">
              <a:lnSpc>
                <a:spcPts val="7227"/>
              </a:lnSpc>
            </a:pPr>
            <a:r>
              <a:rPr lang="ar-EG" b="true" sz="5199">
                <a:solidFill>
                  <a:srgbClr val="7C0086"/>
                </a:solidFill>
                <a:latin typeface="Droid Arabic Naskh Bold"/>
                <a:ea typeface="Droid Arabic Naskh Bold"/>
                <a:cs typeface="Droid Arabic Naskh Bold"/>
                <a:sym typeface="Droid Arabic Naskh Bold"/>
                <a:rtl val="true"/>
              </a:rPr>
              <a:t>المهمة النهائية والمناقشة</a:t>
            </a:r>
          </a:p>
        </p:txBody>
      </p:sp>
      <p:sp>
        <p:nvSpPr>
          <p:cNvPr name="TextBox 5" id="5"/>
          <p:cNvSpPr txBox="true"/>
          <p:nvPr/>
        </p:nvSpPr>
        <p:spPr>
          <a:xfrm rot="0">
            <a:off x="268919" y="4638033"/>
            <a:ext cx="8695855" cy="3769869"/>
          </a:xfrm>
          <a:prstGeom prst="rect">
            <a:avLst/>
          </a:prstGeom>
        </p:spPr>
        <p:txBody>
          <a:bodyPr anchor="t" rtlCol="false" tIns="0" lIns="0" bIns="0" rIns="0">
            <a:spAutoFit/>
          </a:bodyPr>
          <a:lstStyle/>
          <a:p>
            <a:pPr algn="r" rtl="true" marL="798826" indent="-399413" lvl="1">
              <a:lnSpc>
                <a:spcPts val="6030"/>
              </a:lnSpc>
              <a:buFont typeface="Arial"/>
              <a:buChar char="•"/>
            </a:pPr>
            <a:r>
              <a:rPr lang="ar-EG" sz="3699">
                <a:solidFill>
                  <a:srgbClr val="7C0086"/>
                </a:solidFill>
                <a:latin typeface="Droid Arabic Naskh"/>
                <a:ea typeface="Droid Arabic Naskh"/>
                <a:cs typeface="Droid Arabic Naskh"/>
                <a:sym typeface="Droid Arabic Naskh"/>
                <a:rtl val="true"/>
              </a:rPr>
              <a:t>يُقسّم المشاركون إلى مجموعات صغيرة، ويتعيّن عليهم إنشاء فيديو قصير مدته </a:t>
            </a:r>
            <a:r>
              <a:rPr lang="en-US" sz="3699">
                <a:solidFill>
                  <a:srgbClr val="7C0086"/>
                </a:solidFill>
                <a:latin typeface="Droid Arabic Naskh"/>
                <a:ea typeface="Droid Arabic Naskh"/>
                <a:cs typeface="Droid Arabic Naskh"/>
                <a:sym typeface="Droid Arabic Naskh"/>
              </a:rPr>
              <a:t>30</a:t>
            </a:r>
            <a:r>
              <a:rPr lang="ar-EG" sz="3699">
                <a:solidFill>
                  <a:srgbClr val="7C0086"/>
                </a:solidFill>
                <a:latin typeface="Droid Arabic Naskh"/>
                <a:ea typeface="Droid Arabic Naskh"/>
                <a:cs typeface="Droid Arabic Naskh"/>
                <a:sym typeface="Droid Arabic Naskh"/>
                <a:rtl val="true"/>
              </a:rPr>
              <a:t> ثانية أو سلسلة من </a:t>
            </a:r>
            <a:r>
              <a:rPr lang="en-US" sz="3699">
                <a:solidFill>
                  <a:srgbClr val="7C0086"/>
                </a:solidFill>
                <a:latin typeface="Droid Arabic Naskh"/>
                <a:ea typeface="Droid Arabic Naskh"/>
                <a:cs typeface="Droid Arabic Naskh"/>
                <a:sym typeface="Droid Arabic Naskh"/>
              </a:rPr>
              <a:t>3</a:t>
            </a:r>
            <a:r>
              <a:rPr lang="ar-EG" sz="3699">
                <a:solidFill>
                  <a:srgbClr val="7C0086"/>
                </a:solidFill>
                <a:latin typeface="Droid Arabic Naskh"/>
                <a:ea typeface="Droid Arabic Naskh"/>
                <a:cs typeface="Droid Arabic Naskh"/>
                <a:sym typeface="Droid Arabic Naskh"/>
                <a:rtl val="true"/>
              </a:rPr>
              <a:t> إلى </a:t>
            </a:r>
            <a:r>
              <a:rPr lang="en-US" sz="3699">
                <a:solidFill>
                  <a:srgbClr val="7C0086"/>
                </a:solidFill>
                <a:latin typeface="Droid Arabic Naskh"/>
                <a:ea typeface="Droid Arabic Naskh"/>
                <a:cs typeface="Droid Arabic Naskh"/>
                <a:sym typeface="Droid Arabic Naskh"/>
              </a:rPr>
              <a:t>5</a:t>
            </a:r>
            <a:r>
              <a:rPr lang="ar-EG" sz="3699">
                <a:solidFill>
                  <a:srgbClr val="7C0086"/>
                </a:solidFill>
                <a:latin typeface="Droid Arabic Naskh"/>
                <a:ea typeface="Droid Arabic Naskh"/>
                <a:cs typeface="Droid Arabic Naskh"/>
                <a:sym typeface="Droid Arabic Naskh"/>
                <a:rtl val="true"/>
              </a:rPr>
              <a:t> صور. يمكن أن يتناول المحتوى مواضيع مختلفة، وذلك حسب رغبة المشاركين.</a:t>
            </a:r>
          </a:p>
        </p:txBody>
      </p:sp>
      <p:sp>
        <p:nvSpPr>
          <p:cNvPr name="AutoShape 6" id="6"/>
          <p:cNvSpPr/>
          <p:nvPr/>
        </p:nvSpPr>
        <p:spPr>
          <a:xfrm>
            <a:off x="-259642" y="3928992"/>
            <a:ext cx="7543183" cy="0"/>
          </a:xfrm>
          <a:prstGeom prst="line">
            <a:avLst/>
          </a:prstGeom>
          <a:ln cap="rnd" w="57150">
            <a:solidFill>
              <a:srgbClr val="01D5C7"/>
            </a:solidFill>
            <a:prstDash val="sysDot"/>
            <a:headEnd type="none" len="sm" w="sm"/>
            <a:tailEnd type="none" len="sm" w="sm"/>
          </a:ln>
        </p:spPr>
      </p:sp>
      <p:sp>
        <p:nvSpPr>
          <p:cNvPr name="Freeform 7" id="7"/>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grpSp>
        <p:nvGrpSpPr>
          <p:cNvPr name="Group 2" id="2"/>
          <p:cNvGrpSpPr/>
          <p:nvPr/>
        </p:nvGrpSpPr>
        <p:grpSpPr>
          <a:xfrm rot="0">
            <a:off x="8964773" y="-64927"/>
            <a:ext cx="9323227" cy="9323227"/>
            <a:chOff x="0" y="0"/>
            <a:chExt cx="12700000" cy="12700000"/>
          </a:xfrm>
        </p:grpSpPr>
        <p:sp>
          <p:nvSpPr>
            <p:cNvPr name="Freeform 3" id="3"/>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2"/>
              <a:stretch>
                <a:fillRect l="-19549" t="0" r="-19549" b="0"/>
              </a:stretch>
            </a:blipFill>
          </p:spPr>
        </p:sp>
      </p:grpSp>
      <p:sp>
        <p:nvSpPr>
          <p:cNvPr name="TextBox 4" id="4"/>
          <p:cNvSpPr txBox="true"/>
          <p:nvPr/>
        </p:nvSpPr>
        <p:spPr>
          <a:xfrm rot="0">
            <a:off x="439742" y="2778117"/>
            <a:ext cx="7379434" cy="884174"/>
          </a:xfrm>
          <a:prstGeom prst="rect">
            <a:avLst/>
          </a:prstGeom>
        </p:spPr>
        <p:txBody>
          <a:bodyPr anchor="t" rtlCol="false" tIns="0" lIns="0" bIns="0" rIns="0">
            <a:spAutoFit/>
          </a:bodyPr>
          <a:lstStyle/>
          <a:p>
            <a:pPr algn="r" rtl="true" marL="0" indent="0" lvl="0">
              <a:lnSpc>
                <a:spcPts val="7227"/>
              </a:lnSpc>
            </a:pPr>
            <a:r>
              <a:rPr lang="ar-EG" b="true" sz="5199">
                <a:solidFill>
                  <a:srgbClr val="7C0086"/>
                </a:solidFill>
                <a:latin typeface="Droid Arabic Naskh Bold"/>
                <a:ea typeface="Droid Arabic Naskh Bold"/>
                <a:cs typeface="Droid Arabic Naskh Bold"/>
                <a:sym typeface="Droid Arabic Naskh Bold"/>
                <a:rtl val="true"/>
              </a:rPr>
              <a:t>المهمة النهائية والمناقشة</a:t>
            </a:r>
          </a:p>
        </p:txBody>
      </p:sp>
      <p:sp>
        <p:nvSpPr>
          <p:cNvPr name="TextBox 5" id="5"/>
          <p:cNvSpPr txBox="true"/>
          <p:nvPr/>
        </p:nvSpPr>
        <p:spPr>
          <a:xfrm rot="0">
            <a:off x="268919" y="4638033"/>
            <a:ext cx="8695855" cy="3007869"/>
          </a:xfrm>
          <a:prstGeom prst="rect">
            <a:avLst/>
          </a:prstGeom>
        </p:spPr>
        <p:txBody>
          <a:bodyPr anchor="t" rtlCol="false" tIns="0" lIns="0" bIns="0" rIns="0">
            <a:spAutoFit/>
          </a:bodyPr>
          <a:lstStyle/>
          <a:p>
            <a:pPr algn="r" rtl="true" marL="798826" indent="-399413" lvl="1">
              <a:lnSpc>
                <a:spcPts val="6030"/>
              </a:lnSpc>
              <a:buFont typeface="Arial"/>
              <a:buChar char="•"/>
            </a:pPr>
            <a:r>
              <a:rPr lang="ar-EG" sz="3699">
                <a:solidFill>
                  <a:srgbClr val="7C0086"/>
                </a:solidFill>
                <a:latin typeface="Droid Arabic Naskh"/>
                <a:ea typeface="Droid Arabic Naskh"/>
                <a:cs typeface="Droid Arabic Naskh"/>
                <a:sym typeface="Droid Arabic Naskh"/>
                <a:rtl val="true"/>
              </a:rPr>
              <a:t>ما هو الشيء الذي فاجأك اليوم؟</a:t>
            </a:r>
          </a:p>
          <a:p>
            <a:pPr algn="r" rtl="true" marL="798826" indent="-399413" lvl="1">
              <a:lnSpc>
                <a:spcPts val="6030"/>
              </a:lnSpc>
              <a:buFont typeface="Arial"/>
              <a:buChar char="•"/>
            </a:pPr>
            <a:r>
              <a:rPr lang="ar-EG" sz="3699">
                <a:solidFill>
                  <a:srgbClr val="7C0086"/>
                </a:solidFill>
                <a:latin typeface="Droid Arabic Naskh"/>
                <a:ea typeface="Droid Arabic Naskh"/>
                <a:cs typeface="Droid Arabic Naskh"/>
                <a:sym typeface="Droid Arabic Naskh"/>
                <a:rtl val="true"/>
              </a:rPr>
              <a:t>هل هناك أي شيء جديد تأخذه معك إلى المنزل؟</a:t>
            </a:r>
          </a:p>
          <a:p>
            <a:pPr algn="r" rtl="true" marL="798826" indent="-399413" lvl="1">
              <a:lnSpc>
                <a:spcPts val="6030"/>
              </a:lnSpc>
              <a:buFont typeface="Arial"/>
              <a:buChar char="•"/>
            </a:pPr>
            <a:r>
              <a:rPr lang="ar-EG" sz="3699">
                <a:solidFill>
                  <a:srgbClr val="7C0086"/>
                </a:solidFill>
                <a:latin typeface="Droid Arabic Naskh"/>
                <a:ea typeface="Droid Arabic Naskh"/>
                <a:cs typeface="Droid Arabic Naskh"/>
                <a:sym typeface="Droid Arabic Naskh"/>
                <a:rtl val="true"/>
              </a:rPr>
              <a:t>هل لديك أي أسئلة أخيرة؟</a:t>
            </a:r>
          </a:p>
        </p:txBody>
      </p:sp>
      <p:sp>
        <p:nvSpPr>
          <p:cNvPr name="AutoShape 6" id="6"/>
          <p:cNvSpPr/>
          <p:nvPr/>
        </p:nvSpPr>
        <p:spPr>
          <a:xfrm>
            <a:off x="-259642" y="3928992"/>
            <a:ext cx="7543183" cy="0"/>
          </a:xfrm>
          <a:prstGeom prst="line">
            <a:avLst/>
          </a:prstGeom>
          <a:ln cap="rnd" w="57150">
            <a:solidFill>
              <a:srgbClr val="01D5C7"/>
            </a:solidFill>
            <a:prstDash val="sysDot"/>
            <a:headEnd type="none" len="sm" w="sm"/>
            <a:tailEnd type="none" len="sm" w="sm"/>
          </a:ln>
        </p:spPr>
      </p:sp>
      <p:sp>
        <p:nvSpPr>
          <p:cNvPr name="Freeform 7" id="7"/>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FFCB77"/>
        </a:solidFill>
      </p:bgPr>
    </p:bg>
    <p:spTree>
      <p:nvGrpSpPr>
        <p:cNvPr id="1" name=""/>
        <p:cNvGrpSpPr/>
        <p:nvPr/>
      </p:nvGrpSpPr>
      <p:grpSpPr>
        <a:xfrm>
          <a:off x="0" y="0"/>
          <a:ext cx="0" cy="0"/>
          <a:chOff x="0" y="0"/>
          <a:chExt cx="0" cy="0"/>
        </a:xfrm>
      </p:grpSpPr>
      <p:grpSp>
        <p:nvGrpSpPr>
          <p:cNvPr name="Group 2" id="2"/>
          <p:cNvGrpSpPr/>
          <p:nvPr/>
        </p:nvGrpSpPr>
        <p:grpSpPr>
          <a:xfrm rot="0">
            <a:off x="8414775" y="102054"/>
            <a:ext cx="9873225" cy="10082893"/>
            <a:chOff x="0" y="0"/>
            <a:chExt cx="5513070" cy="5630145"/>
          </a:xfrm>
        </p:grpSpPr>
        <p:sp>
          <p:nvSpPr>
            <p:cNvPr name="Freeform 3" id="3"/>
            <p:cNvSpPr/>
            <p:nvPr/>
          </p:nvSpPr>
          <p:spPr>
            <a:xfrm flipH="false" flipV="false" rot="0">
              <a:off x="-2540" y="-15240"/>
              <a:ext cx="5515610" cy="5645385"/>
            </a:xfrm>
            <a:custGeom>
              <a:avLst/>
              <a:gdLst/>
              <a:ahLst/>
              <a:cxnLst/>
              <a:rect r="r" b="b" t="t" l="l"/>
              <a:pathLst>
                <a:path h="5645385" w="5515610">
                  <a:moveTo>
                    <a:pt x="4991100" y="2465582"/>
                  </a:moveTo>
                  <a:cubicBezTo>
                    <a:pt x="5048250" y="2431326"/>
                    <a:pt x="5124450" y="2447447"/>
                    <a:pt x="5189220" y="2413190"/>
                  </a:cubicBezTo>
                  <a:cubicBezTo>
                    <a:pt x="5326380" y="2338632"/>
                    <a:pt x="5435600" y="2219742"/>
                    <a:pt x="5515610" y="2084732"/>
                  </a:cubicBezTo>
                  <a:cubicBezTo>
                    <a:pt x="5499100" y="1945691"/>
                    <a:pt x="5494020" y="1869118"/>
                    <a:pt x="5505450" y="1752243"/>
                  </a:cubicBezTo>
                  <a:cubicBezTo>
                    <a:pt x="5495290" y="1744182"/>
                    <a:pt x="5473700" y="1766348"/>
                    <a:pt x="5472430" y="1734107"/>
                  </a:cubicBezTo>
                  <a:cubicBezTo>
                    <a:pt x="5469890" y="1641413"/>
                    <a:pt x="5441950" y="1607157"/>
                    <a:pt x="5415280" y="1528568"/>
                  </a:cubicBezTo>
                  <a:cubicBezTo>
                    <a:pt x="5210810" y="1574915"/>
                    <a:pt x="4838700" y="1828816"/>
                    <a:pt x="4617720" y="1806650"/>
                  </a:cubicBezTo>
                  <a:cubicBezTo>
                    <a:pt x="4753610" y="1653504"/>
                    <a:pt x="4851400" y="1482221"/>
                    <a:pt x="4853940" y="1256532"/>
                  </a:cubicBezTo>
                  <a:cubicBezTo>
                    <a:pt x="4842510" y="1238396"/>
                    <a:pt x="4777740" y="1226306"/>
                    <a:pt x="4762500" y="1234366"/>
                  </a:cubicBezTo>
                  <a:cubicBezTo>
                    <a:pt x="4710430" y="1218245"/>
                    <a:pt x="4657090" y="1143687"/>
                    <a:pt x="4634230" y="1097340"/>
                  </a:cubicBezTo>
                  <a:cubicBezTo>
                    <a:pt x="4612640" y="1119506"/>
                    <a:pt x="4608830" y="1095325"/>
                    <a:pt x="4589780" y="1111446"/>
                  </a:cubicBezTo>
                  <a:cubicBezTo>
                    <a:pt x="4508500" y="1012707"/>
                    <a:pt x="4337050" y="1161823"/>
                    <a:pt x="4254500" y="1069129"/>
                  </a:cubicBezTo>
                  <a:cubicBezTo>
                    <a:pt x="4292600" y="909937"/>
                    <a:pt x="4215130" y="873666"/>
                    <a:pt x="4163060" y="797093"/>
                  </a:cubicBezTo>
                  <a:cubicBezTo>
                    <a:pt x="4182110" y="672158"/>
                    <a:pt x="4135120" y="605660"/>
                    <a:pt x="4091940" y="488785"/>
                  </a:cubicBezTo>
                  <a:cubicBezTo>
                    <a:pt x="4038600" y="529086"/>
                    <a:pt x="4042410" y="466619"/>
                    <a:pt x="4048760" y="426317"/>
                  </a:cubicBezTo>
                  <a:cubicBezTo>
                    <a:pt x="4009390" y="444453"/>
                    <a:pt x="3985260" y="420272"/>
                    <a:pt x="3963670" y="388031"/>
                  </a:cubicBezTo>
                  <a:cubicBezTo>
                    <a:pt x="3887470" y="434378"/>
                    <a:pt x="3817620" y="436393"/>
                    <a:pt x="3756660" y="446468"/>
                  </a:cubicBezTo>
                  <a:cubicBezTo>
                    <a:pt x="3445510" y="498860"/>
                    <a:pt x="3059430" y="631856"/>
                    <a:pt x="2780030" y="654022"/>
                  </a:cubicBezTo>
                  <a:cubicBezTo>
                    <a:pt x="3036570" y="480724"/>
                    <a:pt x="3333750" y="369895"/>
                    <a:pt x="3522980" y="220779"/>
                  </a:cubicBezTo>
                  <a:cubicBezTo>
                    <a:pt x="3529330" y="136145"/>
                    <a:pt x="3528060" y="97858"/>
                    <a:pt x="3524250" y="19270"/>
                  </a:cubicBezTo>
                  <a:cubicBezTo>
                    <a:pt x="3319780" y="0"/>
                    <a:pt x="3006090" y="146220"/>
                    <a:pt x="2715260" y="291307"/>
                  </a:cubicBezTo>
                  <a:cubicBezTo>
                    <a:pt x="2040890" y="627826"/>
                    <a:pt x="1228090" y="1010692"/>
                    <a:pt x="845820" y="1607157"/>
                  </a:cubicBezTo>
                  <a:cubicBezTo>
                    <a:pt x="855980" y="1695820"/>
                    <a:pt x="839470" y="1810680"/>
                    <a:pt x="881380" y="1887253"/>
                  </a:cubicBezTo>
                  <a:cubicBezTo>
                    <a:pt x="741680" y="2008158"/>
                    <a:pt x="581660" y="2116973"/>
                    <a:pt x="445770" y="2241908"/>
                  </a:cubicBezTo>
                  <a:cubicBezTo>
                    <a:pt x="450850" y="2346692"/>
                    <a:pt x="485140" y="2455507"/>
                    <a:pt x="499110" y="2473643"/>
                  </a:cubicBezTo>
                  <a:cubicBezTo>
                    <a:pt x="454660" y="2511929"/>
                    <a:pt x="523240" y="2483718"/>
                    <a:pt x="520700" y="2524020"/>
                  </a:cubicBezTo>
                  <a:cubicBezTo>
                    <a:pt x="501650" y="2538126"/>
                    <a:pt x="514350" y="2572382"/>
                    <a:pt x="486410" y="2582457"/>
                  </a:cubicBezTo>
                  <a:cubicBezTo>
                    <a:pt x="383540" y="2556261"/>
                    <a:pt x="269240" y="2683211"/>
                    <a:pt x="163830" y="2721498"/>
                  </a:cubicBezTo>
                  <a:cubicBezTo>
                    <a:pt x="160020" y="2747694"/>
                    <a:pt x="198120" y="2743664"/>
                    <a:pt x="173990" y="2765830"/>
                  </a:cubicBezTo>
                  <a:cubicBezTo>
                    <a:pt x="104140" y="2792026"/>
                    <a:pt x="96520" y="2850463"/>
                    <a:pt x="26670" y="2876660"/>
                  </a:cubicBezTo>
                  <a:cubicBezTo>
                    <a:pt x="24130" y="2900841"/>
                    <a:pt x="21590" y="2925021"/>
                    <a:pt x="25400" y="2953233"/>
                  </a:cubicBezTo>
                  <a:cubicBezTo>
                    <a:pt x="35560" y="2973384"/>
                    <a:pt x="96520" y="2949203"/>
                    <a:pt x="80010" y="2983459"/>
                  </a:cubicBezTo>
                  <a:cubicBezTo>
                    <a:pt x="43180" y="3003610"/>
                    <a:pt x="0" y="2997565"/>
                    <a:pt x="1270" y="3053987"/>
                  </a:cubicBezTo>
                  <a:cubicBezTo>
                    <a:pt x="21590" y="3090259"/>
                    <a:pt x="63500" y="3066077"/>
                    <a:pt x="74930" y="3124515"/>
                  </a:cubicBezTo>
                  <a:cubicBezTo>
                    <a:pt x="66040" y="3152726"/>
                    <a:pt x="38100" y="3168847"/>
                    <a:pt x="45720" y="3205119"/>
                  </a:cubicBezTo>
                  <a:cubicBezTo>
                    <a:pt x="105410" y="3203103"/>
                    <a:pt x="158750" y="3221239"/>
                    <a:pt x="220980" y="3215194"/>
                  </a:cubicBezTo>
                  <a:cubicBezTo>
                    <a:pt x="201930" y="3231315"/>
                    <a:pt x="236220" y="3267586"/>
                    <a:pt x="287020" y="3251466"/>
                  </a:cubicBezTo>
                  <a:cubicBezTo>
                    <a:pt x="284480" y="3279676"/>
                    <a:pt x="240030" y="3283707"/>
                    <a:pt x="243840" y="3313933"/>
                  </a:cubicBezTo>
                  <a:cubicBezTo>
                    <a:pt x="317500" y="3291767"/>
                    <a:pt x="337820" y="3247435"/>
                    <a:pt x="406400" y="3231315"/>
                  </a:cubicBezTo>
                  <a:cubicBezTo>
                    <a:pt x="360680" y="3289752"/>
                    <a:pt x="302260" y="3380431"/>
                    <a:pt x="245110" y="3400581"/>
                  </a:cubicBezTo>
                  <a:cubicBezTo>
                    <a:pt x="228600" y="3436853"/>
                    <a:pt x="234950" y="3485215"/>
                    <a:pt x="226060" y="3523502"/>
                  </a:cubicBezTo>
                  <a:cubicBezTo>
                    <a:pt x="210820" y="3515441"/>
                    <a:pt x="212090" y="3642392"/>
                    <a:pt x="251460" y="3672618"/>
                  </a:cubicBezTo>
                  <a:cubicBezTo>
                    <a:pt x="300990" y="3652467"/>
                    <a:pt x="412750" y="3662543"/>
                    <a:pt x="485140" y="3686724"/>
                  </a:cubicBezTo>
                  <a:cubicBezTo>
                    <a:pt x="480060" y="3708890"/>
                    <a:pt x="463550" y="3725010"/>
                    <a:pt x="472440" y="3757252"/>
                  </a:cubicBezTo>
                  <a:cubicBezTo>
                    <a:pt x="496570" y="3771357"/>
                    <a:pt x="554990" y="3690754"/>
                    <a:pt x="579120" y="3720980"/>
                  </a:cubicBezTo>
                  <a:cubicBezTo>
                    <a:pt x="614680" y="3741131"/>
                    <a:pt x="551180" y="3761282"/>
                    <a:pt x="568960" y="3801583"/>
                  </a:cubicBezTo>
                  <a:cubicBezTo>
                    <a:pt x="805180" y="3614181"/>
                    <a:pt x="994410" y="3579924"/>
                    <a:pt x="1234440" y="3489245"/>
                  </a:cubicBezTo>
                  <a:cubicBezTo>
                    <a:pt x="966470" y="3674633"/>
                    <a:pt x="604520" y="4174374"/>
                    <a:pt x="598170" y="4337596"/>
                  </a:cubicBezTo>
                  <a:cubicBezTo>
                    <a:pt x="631190" y="4337596"/>
                    <a:pt x="659130" y="4349686"/>
                    <a:pt x="689610" y="4359762"/>
                  </a:cubicBezTo>
                  <a:cubicBezTo>
                    <a:pt x="679450" y="4402078"/>
                    <a:pt x="664210" y="4442380"/>
                    <a:pt x="661670" y="4488727"/>
                  </a:cubicBezTo>
                  <a:cubicBezTo>
                    <a:pt x="678180" y="4442380"/>
                    <a:pt x="736600" y="4420215"/>
                    <a:pt x="741680" y="4504848"/>
                  </a:cubicBezTo>
                  <a:cubicBezTo>
                    <a:pt x="701040" y="4510893"/>
                    <a:pt x="701040" y="4531044"/>
                    <a:pt x="701040" y="4579406"/>
                  </a:cubicBezTo>
                  <a:cubicBezTo>
                    <a:pt x="742950" y="4587466"/>
                    <a:pt x="807720" y="4529029"/>
                    <a:pt x="828040" y="4591497"/>
                  </a:cubicBezTo>
                  <a:cubicBezTo>
                    <a:pt x="801370" y="4617692"/>
                    <a:pt x="791210" y="4593511"/>
                    <a:pt x="765810" y="4615677"/>
                  </a:cubicBezTo>
                  <a:cubicBezTo>
                    <a:pt x="767080" y="4655979"/>
                    <a:pt x="792480" y="4625753"/>
                    <a:pt x="801370" y="4645904"/>
                  </a:cubicBezTo>
                  <a:cubicBezTo>
                    <a:pt x="727710" y="4694266"/>
                    <a:pt x="731520" y="4712402"/>
                    <a:pt x="707390" y="4776884"/>
                  </a:cubicBezTo>
                  <a:cubicBezTo>
                    <a:pt x="687070" y="4724492"/>
                    <a:pt x="633730" y="5061011"/>
                    <a:pt x="676910" y="5056981"/>
                  </a:cubicBezTo>
                  <a:cubicBezTo>
                    <a:pt x="641350" y="5115419"/>
                    <a:pt x="709930" y="5081162"/>
                    <a:pt x="726440" y="5103328"/>
                  </a:cubicBezTo>
                  <a:cubicBezTo>
                    <a:pt x="711200" y="5145644"/>
                    <a:pt x="745490" y="5157735"/>
                    <a:pt x="749300" y="5202067"/>
                  </a:cubicBezTo>
                  <a:cubicBezTo>
                    <a:pt x="768350" y="5210127"/>
                    <a:pt x="805180" y="5167810"/>
                    <a:pt x="803910" y="5232293"/>
                  </a:cubicBezTo>
                  <a:cubicBezTo>
                    <a:pt x="767080" y="5238339"/>
                    <a:pt x="778510" y="5222218"/>
                    <a:pt x="753110" y="5262519"/>
                  </a:cubicBezTo>
                  <a:cubicBezTo>
                    <a:pt x="744220" y="5248414"/>
                    <a:pt x="725170" y="5234308"/>
                    <a:pt x="706120" y="5264535"/>
                  </a:cubicBezTo>
                  <a:cubicBezTo>
                    <a:pt x="720090" y="5306852"/>
                    <a:pt x="715010" y="5339093"/>
                    <a:pt x="712470" y="5373349"/>
                  </a:cubicBezTo>
                  <a:cubicBezTo>
                    <a:pt x="779780" y="5355213"/>
                    <a:pt x="732790" y="5391485"/>
                    <a:pt x="795020" y="5399545"/>
                  </a:cubicBezTo>
                  <a:cubicBezTo>
                    <a:pt x="814070" y="5435817"/>
                    <a:pt x="786130" y="5445892"/>
                    <a:pt x="782320" y="5470073"/>
                  </a:cubicBezTo>
                  <a:cubicBezTo>
                    <a:pt x="904240" y="5476118"/>
                    <a:pt x="967740" y="5556722"/>
                    <a:pt x="1071880" y="5595008"/>
                  </a:cubicBezTo>
                  <a:cubicBezTo>
                    <a:pt x="1071880" y="5631280"/>
                    <a:pt x="1090930" y="5617174"/>
                    <a:pt x="1093470" y="5645385"/>
                  </a:cubicBezTo>
                  <a:cubicBezTo>
                    <a:pt x="1291590" y="5609114"/>
                    <a:pt x="1422400" y="5643370"/>
                    <a:pt x="1651000" y="5532540"/>
                  </a:cubicBezTo>
                  <a:cubicBezTo>
                    <a:pt x="1623060" y="5492239"/>
                    <a:pt x="1544320" y="5524480"/>
                    <a:pt x="1529080" y="5504329"/>
                  </a:cubicBezTo>
                  <a:cubicBezTo>
                    <a:pt x="1684020" y="5401560"/>
                    <a:pt x="1873250" y="5365289"/>
                    <a:pt x="2058670" y="5306852"/>
                  </a:cubicBezTo>
                  <a:cubicBezTo>
                    <a:pt x="2236470" y="5252444"/>
                    <a:pt x="2411730" y="5270580"/>
                    <a:pt x="2586990" y="5147660"/>
                  </a:cubicBezTo>
                  <a:cubicBezTo>
                    <a:pt x="2628900" y="5173856"/>
                    <a:pt x="2661920" y="5123479"/>
                    <a:pt x="2701290" y="5105343"/>
                  </a:cubicBezTo>
                  <a:cubicBezTo>
                    <a:pt x="2907030" y="5006604"/>
                    <a:pt x="3168650" y="4928016"/>
                    <a:pt x="3371850" y="4901819"/>
                  </a:cubicBezTo>
                  <a:cubicBezTo>
                    <a:pt x="3407410" y="4897789"/>
                    <a:pt x="3448050" y="4865548"/>
                    <a:pt x="3464560" y="4847412"/>
                  </a:cubicBezTo>
                  <a:cubicBezTo>
                    <a:pt x="3530600" y="4863532"/>
                    <a:pt x="3644900" y="4795020"/>
                    <a:pt x="3704590" y="4768824"/>
                  </a:cubicBezTo>
                  <a:cubicBezTo>
                    <a:pt x="3702050" y="4750688"/>
                    <a:pt x="3691890" y="4730537"/>
                    <a:pt x="3703320" y="4720462"/>
                  </a:cubicBezTo>
                  <a:cubicBezTo>
                    <a:pt x="3785870" y="4690236"/>
                    <a:pt x="3902710" y="4657994"/>
                    <a:pt x="3978910" y="4585451"/>
                  </a:cubicBezTo>
                  <a:cubicBezTo>
                    <a:pt x="3968750" y="4577391"/>
                    <a:pt x="3947160" y="4599557"/>
                    <a:pt x="3945890" y="4567315"/>
                  </a:cubicBezTo>
                  <a:cubicBezTo>
                    <a:pt x="4018280" y="4539104"/>
                    <a:pt x="4107180" y="4527013"/>
                    <a:pt x="4175760" y="4482682"/>
                  </a:cubicBezTo>
                  <a:cubicBezTo>
                    <a:pt x="4161790" y="4478652"/>
                    <a:pt x="4146550" y="4478652"/>
                    <a:pt x="4133850" y="4468576"/>
                  </a:cubicBezTo>
                  <a:cubicBezTo>
                    <a:pt x="4218940" y="4365807"/>
                    <a:pt x="4254500" y="4315430"/>
                    <a:pt x="4371340" y="4293264"/>
                  </a:cubicBezTo>
                  <a:cubicBezTo>
                    <a:pt x="4362450" y="4232812"/>
                    <a:pt x="4389120" y="4194525"/>
                    <a:pt x="4448810" y="4172359"/>
                  </a:cubicBezTo>
                  <a:cubicBezTo>
                    <a:pt x="4465320" y="4136087"/>
                    <a:pt x="4414520" y="4150193"/>
                    <a:pt x="4433570" y="4105861"/>
                  </a:cubicBezTo>
                  <a:cubicBezTo>
                    <a:pt x="4645660" y="4061529"/>
                    <a:pt x="4704080" y="3759267"/>
                    <a:pt x="4801870" y="3589999"/>
                  </a:cubicBezTo>
                  <a:cubicBezTo>
                    <a:pt x="4805680" y="3583954"/>
                    <a:pt x="4822190" y="3567834"/>
                    <a:pt x="4824730" y="3563803"/>
                  </a:cubicBezTo>
                  <a:cubicBezTo>
                    <a:pt x="4959350" y="3434838"/>
                    <a:pt x="5125720" y="3416702"/>
                    <a:pt x="5228590" y="3239375"/>
                  </a:cubicBezTo>
                  <a:cubicBezTo>
                    <a:pt x="5267960" y="3104364"/>
                    <a:pt x="5372100" y="2933082"/>
                    <a:pt x="5256530" y="2822252"/>
                  </a:cubicBezTo>
                  <a:cubicBezTo>
                    <a:pt x="5269230" y="2794041"/>
                    <a:pt x="5262880" y="2755755"/>
                    <a:pt x="5250180" y="2713438"/>
                  </a:cubicBezTo>
                  <a:cubicBezTo>
                    <a:pt x="5198110" y="2735604"/>
                    <a:pt x="4958080" y="2661046"/>
                    <a:pt x="4904740" y="2626789"/>
                  </a:cubicBezTo>
                  <a:cubicBezTo>
                    <a:pt x="4916170" y="2584473"/>
                    <a:pt x="4892040" y="2542156"/>
                    <a:pt x="4898390" y="2517975"/>
                  </a:cubicBezTo>
                  <a:cubicBezTo>
                    <a:pt x="4947920" y="2513944"/>
                    <a:pt x="4961890" y="2483718"/>
                    <a:pt x="4991100" y="2465582"/>
                  </a:cubicBezTo>
                  <a:close/>
                </a:path>
              </a:pathLst>
            </a:custGeom>
            <a:blipFill>
              <a:blip r:embed="rId2"/>
              <a:stretch>
                <a:fillRect l="-39381" t="0" r="-39381" b="0"/>
              </a:stretch>
            </a:blipFill>
            <a:ln w="38100" cap="sq">
              <a:solidFill>
                <a:srgbClr val="FFFFFF"/>
              </a:solidFill>
              <a:prstDash val="sysDot"/>
              <a:miter/>
            </a:ln>
          </p:spPr>
        </p:sp>
      </p:grpSp>
      <p:sp>
        <p:nvSpPr>
          <p:cNvPr name="Freeform 4" id="4"/>
          <p:cNvSpPr/>
          <p:nvPr/>
        </p:nvSpPr>
        <p:spPr>
          <a:xfrm flipH="false" flipV="false" rot="0">
            <a:off x="201316" y="409719"/>
            <a:ext cx="4953965" cy="3405328"/>
          </a:xfrm>
          <a:custGeom>
            <a:avLst/>
            <a:gdLst/>
            <a:ahLst/>
            <a:cxnLst/>
            <a:rect r="r" b="b" t="t" l="l"/>
            <a:pathLst>
              <a:path h="3405328" w="4953965">
                <a:moveTo>
                  <a:pt x="0" y="0"/>
                </a:moveTo>
                <a:lnTo>
                  <a:pt x="4953964" y="0"/>
                </a:lnTo>
                <a:lnTo>
                  <a:pt x="4953964" y="3405327"/>
                </a:lnTo>
                <a:lnTo>
                  <a:pt x="0" y="3405327"/>
                </a:lnTo>
                <a:lnTo>
                  <a:pt x="0" y="0"/>
                </a:lnTo>
                <a:close/>
              </a:path>
            </a:pathLst>
          </a:custGeom>
          <a:blipFill>
            <a:blip r:embed="rId3"/>
            <a:stretch>
              <a:fillRect l="0" t="-27927" r="0" b="-17549"/>
            </a:stretch>
          </a:blipFill>
        </p:spPr>
      </p:sp>
      <p:grpSp>
        <p:nvGrpSpPr>
          <p:cNvPr name="Group 5" id="5"/>
          <p:cNvGrpSpPr/>
          <p:nvPr/>
        </p:nvGrpSpPr>
        <p:grpSpPr>
          <a:xfrm rot="0">
            <a:off x="762000" y="4098538"/>
            <a:ext cx="5097374" cy="1044962"/>
            <a:chOff x="0" y="0"/>
            <a:chExt cx="5655720" cy="1159423"/>
          </a:xfrm>
        </p:grpSpPr>
        <p:sp>
          <p:nvSpPr>
            <p:cNvPr name="Freeform 6" id="6"/>
            <p:cNvSpPr/>
            <p:nvPr/>
          </p:nvSpPr>
          <p:spPr>
            <a:xfrm flipH="false" flipV="false" rot="0">
              <a:off x="0" y="0"/>
              <a:ext cx="5655691" cy="1159383"/>
            </a:xfrm>
            <a:custGeom>
              <a:avLst/>
              <a:gdLst/>
              <a:ahLst/>
              <a:cxnLst/>
              <a:rect r="r" b="b" t="t" l="l"/>
              <a:pathLst>
                <a:path h="1159383" w="5655691">
                  <a:moveTo>
                    <a:pt x="0" y="0"/>
                  </a:moveTo>
                  <a:lnTo>
                    <a:pt x="5655691" y="0"/>
                  </a:lnTo>
                  <a:lnTo>
                    <a:pt x="5655691" y="1159383"/>
                  </a:lnTo>
                  <a:lnTo>
                    <a:pt x="0" y="1159383"/>
                  </a:lnTo>
                  <a:lnTo>
                    <a:pt x="0" y="0"/>
                  </a:lnTo>
                  <a:close/>
                </a:path>
              </a:pathLst>
            </a:custGeom>
            <a:blipFill>
              <a:blip r:embed="rId4"/>
              <a:stretch>
                <a:fillRect l="0" t="-1267" r="0" b="-1270"/>
              </a:stretch>
            </a:blipFill>
          </p:spPr>
        </p:sp>
      </p:grpSp>
      <p:sp>
        <p:nvSpPr>
          <p:cNvPr name="TextBox 7" id="7"/>
          <p:cNvSpPr txBox="true"/>
          <p:nvPr/>
        </p:nvSpPr>
        <p:spPr>
          <a:xfrm rot="0">
            <a:off x="271916" y="5583538"/>
            <a:ext cx="7939370" cy="1672590"/>
          </a:xfrm>
          <a:prstGeom prst="rect">
            <a:avLst/>
          </a:prstGeom>
        </p:spPr>
        <p:txBody>
          <a:bodyPr anchor="t" rtlCol="false" tIns="0" lIns="0" bIns="0" rIns="0">
            <a:spAutoFit/>
          </a:bodyPr>
          <a:lstStyle/>
          <a:p>
            <a:pPr algn="r" rtl="true" marL="0" indent="0" lvl="0">
              <a:lnSpc>
                <a:spcPts val="3359"/>
              </a:lnSpc>
            </a:pPr>
            <a:r>
              <a:rPr lang="ar-EG" sz="2400">
                <a:solidFill>
                  <a:srgbClr val="000000"/>
                </a:solidFill>
                <a:latin typeface="Droid Arabic Naskh"/>
                <a:ea typeface="Droid Arabic Naskh"/>
                <a:cs typeface="Droid Arabic Naskh"/>
                <a:sym typeface="Droid Arabic Naskh"/>
                <a:rtl val="true"/>
              </a:rPr>
              <a:t>ممول من الاتحاد الأوروبي. الآراء الواردة هنا تعبر عن آراء المؤلفين فقط، ولا تعكس بالضرورة آراء الاتحاد الأوروبي أو الوكالة التنفيذية الأوروبية للتعليم والثقافة (</a:t>
            </a:r>
            <a:r>
              <a:rPr lang="en-US" sz="2400">
                <a:solidFill>
                  <a:srgbClr val="000000"/>
                </a:solidFill>
                <a:latin typeface="Droid Arabic Naskh"/>
                <a:ea typeface="Droid Arabic Naskh"/>
                <a:cs typeface="Droid Arabic Naskh"/>
                <a:sym typeface="Droid Arabic Naskh"/>
              </a:rPr>
              <a:t>EACEA</a:t>
            </a:r>
            <a:r>
              <a:rPr lang="ar-EG" sz="2400">
                <a:solidFill>
                  <a:srgbClr val="000000"/>
                </a:solidFill>
                <a:latin typeface="Droid Arabic Naskh"/>
                <a:ea typeface="Droid Arabic Naskh"/>
                <a:cs typeface="Droid Arabic Naskh"/>
                <a:sym typeface="Droid Arabic Naskh"/>
                <a:rtl val="true"/>
              </a:rPr>
              <a:t>). ولا يتحمل الاتحاد الأوروبي ولا الوكالة مسؤولية أيٍّ منها.</a:t>
            </a:r>
          </a:p>
        </p:txBody>
      </p:sp>
      <p:sp>
        <p:nvSpPr>
          <p:cNvPr name="TextBox 8" id="8"/>
          <p:cNvSpPr txBox="true"/>
          <p:nvPr/>
        </p:nvSpPr>
        <p:spPr>
          <a:xfrm rot="0">
            <a:off x="762000" y="8121015"/>
            <a:ext cx="6959203" cy="406527"/>
          </a:xfrm>
          <a:prstGeom prst="rect">
            <a:avLst/>
          </a:prstGeom>
        </p:spPr>
        <p:txBody>
          <a:bodyPr anchor="t" rtlCol="false" tIns="0" lIns="0" bIns="0" rIns="0">
            <a:spAutoFit/>
          </a:bodyPr>
          <a:lstStyle/>
          <a:p>
            <a:pPr algn="ctr" rtl="true" marL="0" indent="0" lvl="0">
              <a:lnSpc>
                <a:spcPts val="3318"/>
              </a:lnSpc>
              <a:spcBef>
                <a:spcPct val="0"/>
              </a:spcBef>
            </a:pPr>
            <a:r>
              <a:rPr lang="ar-EG" b="true" sz="2370">
                <a:solidFill>
                  <a:srgbClr val="000000"/>
                </a:solidFill>
                <a:latin typeface="Droid Arabic Naskh Bold"/>
                <a:ea typeface="Droid Arabic Naskh Bold"/>
                <a:cs typeface="Droid Arabic Naskh Bold"/>
                <a:sym typeface="Droid Arabic Naskh Bold"/>
                <a:rtl val="true"/>
              </a:rPr>
              <a:t>رقم المشروع </a:t>
            </a:r>
            <a:r>
              <a:rPr lang="en-US" b="true" sz="2370">
                <a:solidFill>
                  <a:srgbClr val="000000"/>
                </a:solidFill>
                <a:latin typeface="Droid Arabic Naskh Bold"/>
                <a:ea typeface="Droid Arabic Naskh Bold"/>
                <a:cs typeface="Droid Arabic Naskh Bold"/>
                <a:sym typeface="Droid Arabic Naskh Bold"/>
              </a:rPr>
              <a:t>2023</a:t>
            </a:r>
            <a:r>
              <a:rPr lang="ar-EG" b="true" sz="2370">
                <a:solidFill>
                  <a:srgbClr val="000000"/>
                </a:solidFill>
                <a:latin typeface="Droid Arabic Naskh Bold"/>
                <a:ea typeface="Droid Arabic Naskh Bold"/>
                <a:cs typeface="Droid Arabic Naskh Bold"/>
                <a:sym typeface="Droid Arabic Naskh Bold"/>
                <a:rtl val="true"/>
              </a:rPr>
              <a:t>-</a:t>
            </a:r>
            <a:r>
              <a:rPr lang="en-US" b="true" sz="2370">
                <a:solidFill>
                  <a:srgbClr val="000000"/>
                </a:solidFill>
                <a:latin typeface="Droid Arabic Naskh Bold"/>
                <a:ea typeface="Droid Arabic Naskh Bold"/>
                <a:cs typeface="Droid Arabic Naskh Bold"/>
                <a:sym typeface="Droid Arabic Naskh Bold"/>
              </a:rPr>
              <a:t>1</a:t>
            </a:r>
            <a:r>
              <a:rPr lang="ar-EG" b="true" sz="2370">
                <a:solidFill>
                  <a:srgbClr val="000000"/>
                </a:solidFill>
                <a:latin typeface="Droid Arabic Naskh Bold"/>
                <a:ea typeface="Droid Arabic Naskh Bold"/>
                <a:cs typeface="Droid Arabic Naskh Bold"/>
                <a:sym typeface="Droid Arabic Naskh Bold"/>
                <a:rtl val="true"/>
              </a:rPr>
              <a:t>-</a:t>
            </a:r>
            <a:r>
              <a:rPr lang="en-US" b="true" sz="2370">
                <a:solidFill>
                  <a:srgbClr val="000000"/>
                </a:solidFill>
                <a:latin typeface="Droid Arabic Naskh Bold"/>
                <a:ea typeface="Droid Arabic Naskh Bold"/>
                <a:cs typeface="Droid Arabic Naskh Bold"/>
                <a:sym typeface="Droid Arabic Naskh Bold"/>
              </a:rPr>
              <a:t>PL01-KA220-ADU-000156610</a:t>
            </a:r>
          </a:p>
        </p:txBody>
      </p:sp>
      <p:sp>
        <p:nvSpPr>
          <p:cNvPr name="TextBox 9" id="9"/>
          <p:cNvSpPr txBox="true"/>
          <p:nvPr/>
        </p:nvSpPr>
        <p:spPr>
          <a:xfrm rot="0">
            <a:off x="1736452" y="9034145"/>
            <a:ext cx="4813399" cy="825627"/>
          </a:xfrm>
          <a:prstGeom prst="rect">
            <a:avLst/>
          </a:prstGeom>
        </p:spPr>
        <p:txBody>
          <a:bodyPr anchor="t" rtlCol="false" tIns="0" lIns="0" bIns="0" rIns="0">
            <a:spAutoFit/>
          </a:bodyPr>
          <a:lstStyle/>
          <a:p>
            <a:pPr algn="ctr" rtl="true" marL="0" indent="0" lvl="0">
              <a:lnSpc>
                <a:spcPts val="3318"/>
              </a:lnSpc>
            </a:pPr>
            <a:r>
              <a:rPr lang="ar-EG" sz="2370">
                <a:solidFill>
                  <a:srgbClr val="000000"/>
                </a:solidFill>
                <a:latin typeface="Droid Arabic Naskh"/>
                <a:ea typeface="Droid Arabic Naskh"/>
                <a:cs typeface="Droid Arabic Naskh"/>
                <a:sym typeface="Droid Arabic Naskh"/>
                <a:rtl val="true"/>
              </a:rPr>
              <a:t>لمزيد من المعلومات حول المشروع: </a:t>
            </a:r>
          </a:p>
          <a:p>
            <a:pPr algn="ctr" rtl="true" marL="0" indent="0" lvl="0">
              <a:lnSpc>
                <a:spcPts val="3318"/>
              </a:lnSpc>
              <a:spcBef>
                <a:spcPct val="0"/>
              </a:spcBef>
            </a:pPr>
            <a:r>
              <a:rPr lang="en-US" sz="2370" u="sng">
                <a:solidFill>
                  <a:srgbClr val="000000"/>
                </a:solidFill>
                <a:latin typeface="Droid Arabic Naskh"/>
                <a:ea typeface="Droid Arabic Naskh"/>
                <a:cs typeface="Droid Arabic Naskh"/>
                <a:sym typeface="Droid Arabic Naskh"/>
                <a:hlinkClick r:id="rId5" tooltip="https://www.remcreadwomen.eu"/>
              </a:rPr>
              <a:t>https://www.remcreadwomen.eu</a:t>
            </a:r>
            <a:r>
              <a:rPr lang="ar-EG" sz="2370" u="sng">
                <a:solidFill>
                  <a:srgbClr val="000000"/>
                </a:solidFill>
                <a:latin typeface="Droid Arabic Naskh"/>
                <a:ea typeface="Droid Arabic Naskh"/>
                <a:cs typeface="Droid Arabic Naskh"/>
                <a:sym typeface="Droid Arabic Naskh"/>
                <a:hlinkClick r:id="rId6" tooltip="https://www.remcreadwomen.eu"/>
                <a:rtl val="true"/>
              </a:rPr>
              <a:t>/</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FFCB77"/>
        </a:solidFill>
      </p:bgPr>
    </p:bg>
    <p:spTree>
      <p:nvGrpSpPr>
        <p:cNvPr id="1" name=""/>
        <p:cNvGrpSpPr/>
        <p:nvPr/>
      </p:nvGrpSpPr>
      <p:grpSpPr>
        <a:xfrm>
          <a:off x="0" y="0"/>
          <a:ext cx="0" cy="0"/>
          <a:chOff x="0" y="0"/>
          <a:chExt cx="0" cy="0"/>
        </a:xfrm>
      </p:grpSpPr>
      <p:grpSp>
        <p:nvGrpSpPr>
          <p:cNvPr name="Group 2" id="2"/>
          <p:cNvGrpSpPr/>
          <p:nvPr/>
        </p:nvGrpSpPr>
        <p:grpSpPr>
          <a:xfrm rot="0">
            <a:off x="8178594" y="102054"/>
            <a:ext cx="9873225" cy="10082893"/>
            <a:chOff x="0" y="0"/>
            <a:chExt cx="5513070" cy="5630145"/>
          </a:xfrm>
        </p:grpSpPr>
        <p:sp>
          <p:nvSpPr>
            <p:cNvPr name="Freeform 3" id="3"/>
            <p:cNvSpPr/>
            <p:nvPr/>
          </p:nvSpPr>
          <p:spPr>
            <a:xfrm flipH="false" flipV="false" rot="0">
              <a:off x="-2540" y="-15240"/>
              <a:ext cx="5515610" cy="5645385"/>
            </a:xfrm>
            <a:custGeom>
              <a:avLst/>
              <a:gdLst/>
              <a:ahLst/>
              <a:cxnLst/>
              <a:rect r="r" b="b" t="t" l="l"/>
              <a:pathLst>
                <a:path h="5645385" w="5515610">
                  <a:moveTo>
                    <a:pt x="4991100" y="2465582"/>
                  </a:moveTo>
                  <a:cubicBezTo>
                    <a:pt x="5048250" y="2431326"/>
                    <a:pt x="5124450" y="2447447"/>
                    <a:pt x="5189220" y="2413190"/>
                  </a:cubicBezTo>
                  <a:cubicBezTo>
                    <a:pt x="5326380" y="2338632"/>
                    <a:pt x="5435600" y="2219742"/>
                    <a:pt x="5515610" y="2084732"/>
                  </a:cubicBezTo>
                  <a:cubicBezTo>
                    <a:pt x="5499100" y="1945691"/>
                    <a:pt x="5494020" y="1869118"/>
                    <a:pt x="5505450" y="1752243"/>
                  </a:cubicBezTo>
                  <a:cubicBezTo>
                    <a:pt x="5495290" y="1744182"/>
                    <a:pt x="5473700" y="1766348"/>
                    <a:pt x="5472430" y="1734107"/>
                  </a:cubicBezTo>
                  <a:cubicBezTo>
                    <a:pt x="5469890" y="1641413"/>
                    <a:pt x="5441950" y="1607157"/>
                    <a:pt x="5415280" y="1528568"/>
                  </a:cubicBezTo>
                  <a:cubicBezTo>
                    <a:pt x="5210810" y="1574915"/>
                    <a:pt x="4838700" y="1828816"/>
                    <a:pt x="4617720" y="1806650"/>
                  </a:cubicBezTo>
                  <a:cubicBezTo>
                    <a:pt x="4753610" y="1653504"/>
                    <a:pt x="4851400" y="1482221"/>
                    <a:pt x="4853940" y="1256532"/>
                  </a:cubicBezTo>
                  <a:cubicBezTo>
                    <a:pt x="4842510" y="1238396"/>
                    <a:pt x="4777740" y="1226306"/>
                    <a:pt x="4762500" y="1234366"/>
                  </a:cubicBezTo>
                  <a:cubicBezTo>
                    <a:pt x="4710430" y="1218245"/>
                    <a:pt x="4657090" y="1143687"/>
                    <a:pt x="4634230" y="1097340"/>
                  </a:cubicBezTo>
                  <a:cubicBezTo>
                    <a:pt x="4612640" y="1119506"/>
                    <a:pt x="4608830" y="1095325"/>
                    <a:pt x="4589780" y="1111446"/>
                  </a:cubicBezTo>
                  <a:cubicBezTo>
                    <a:pt x="4508500" y="1012707"/>
                    <a:pt x="4337050" y="1161823"/>
                    <a:pt x="4254500" y="1069129"/>
                  </a:cubicBezTo>
                  <a:cubicBezTo>
                    <a:pt x="4292600" y="909937"/>
                    <a:pt x="4215130" y="873666"/>
                    <a:pt x="4163060" y="797093"/>
                  </a:cubicBezTo>
                  <a:cubicBezTo>
                    <a:pt x="4182110" y="672158"/>
                    <a:pt x="4135120" y="605660"/>
                    <a:pt x="4091940" y="488785"/>
                  </a:cubicBezTo>
                  <a:cubicBezTo>
                    <a:pt x="4038600" y="529086"/>
                    <a:pt x="4042410" y="466619"/>
                    <a:pt x="4048760" y="426317"/>
                  </a:cubicBezTo>
                  <a:cubicBezTo>
                    <a:pt x="4009390" y="444453"/>
                    <a:pt x="3985260" y="420272"/>
                    <a:pt x="3963670" y="388031"/>
                  </a:cubicBezTo>
                  <a:cubicBezTo>
                    <a:pt x="3887470" y="434378"/>
                    <a:pt x="3817620" y="436393"/>
                    <a:pt x="3756660" y="446468"/>
                  </a:cubicBezTo>
                  <a:cubicBezTo>
                    <a:pt x="3445510" y="498860"/>
                    <a:pt x="3059430" y="631856"/>
                    <a:pt x="2780030" y="654022"/>
                  </a:cubicBezTo>
                  <a:cubicBezTo>
                    <a:pt x="3036570" y="480724"/>
                    <a:pt x="3333750" y="369895"/>
                    <a:pt x="3522980" y="220779"/>
                  </a:cubicBezTo>
                  <a:cubicBezTo>
                    <a:pt x="3529330" y="136145"/>
                    <a:pt x="3528060" y="97858"/>
                    <a:pt x="3524250" y="19270"/>
                  </a:cubicBezTo>
                  <a:cubicBezTo>
                    <a:pt x="3319780" y="0"/>
                    <a:pt x="3006090" y="146220"/>
                    <a:pt x="2715260" y="291307"/>
                  </a:cubicBezTo>
                  <a:cubicBezTo>
                    <a:pt x="2040890" y="627826"/>
                    <a:pt x="1228090" y="1010692"/>
                    <a:pt x="845820" y="1607157"/>
                  </a:cubicBezTo>
                  <a:cubicBezTo>
                    <a:pt x="855980" y="1695820"/>
                    <a:pt x="839470" y="1810680"/>
                    <a:pt x="881380" y="1887253"/>
                  </a:cubicBezTo>
                  <a:cubicBezTo>
                    <a:pt x="741680" y="2008158"/>
                    <a:pt x="581660" y="2116973"/>
                    <a:pt x="445770" y="2241908"/>
                  </a:cubicBezTo>
                  <a:cubicBezTo>
                    <a:pt x="450850" y="2346692"/>
                    <a:pt x="485140" y="2455507"/>
                    <a:pt x="499110" y="2473643"/>
                  </a:cubicBezTo>
                  <a:cubicBezTo>
                    <a:pt x="454660" y="2511929"/>
                    <a:pt x="523240" y="2483718"/>
                    <a:pt x="520700" y="2524020"/>
                  </a:cubicBezTo>
                  <a:cubicBezTo>
                    <a:pt x="501650" y="2538126"/>
                    <a:pt x="514350" y="2572382"/>
                    <a:pt x="486410" y="2582457"/>
                  </a:cubicBezTo>
                  <a:cubicBezTo>
                    <a:pt x="383540" y="2556261"/>
                    <a:pt x="269240" y="2683211"/>
                    <a:pt x="163830" y="2721498"/>
                  </a:cubicBezTo>
                  <a:cubicBezTo>
                    <a:pt x="160020" y="2747694"/>
                    <a:pt x="198120" y="2743664"/>
                    <a:pt x="173990" y="2765830"/>
                  </a:cubicBezTo>
                  <a:cubicBezTo>
                    <a:pt x="104140" y="2792026"/>
                    <a:pt x="96520" y="2850463"/>
                    <a:pt x="26670" y="2876660"/>
                  </a:cubicBezTo>
                  <a:cubicBezTo>
                    <a:pt x="24130" y="2900841"/>
                    <a:pt x="21590" y="2925021"/>
                    <a:pt x="25400" y="2953233"/>
                  </a:cubicBezTo>
                  <a:cubicBezTo>
                    <a:pt x="35560" y="2973384"/>
                    <a:pt x="96520" y="2949203"/>
                    <a:pt x="80010" y="2983459"/>
                  </a:cubicBezTo>
                  <a:cubicBezTo>
                    <a:pt x="43180" y="3003610"/>
                    <a:pt x="0" y="2997565"/>
                    <a:pt x="1270" y="3053987"/>
                  </a:cubicBezTo>
                  <a:cubicBezTo>
                    <a:pt x="21590" y="3090259"/>
                    <a:pt x="63500" y="3066077"/>
                    <a:pt x="74930" y="3124515"/>
                  </a:cubicBezTo>
                  <a:cubicBezTo>
                    <a:pt x="66040" y="3152726"/>
                    <a:pt x="38100" y="3168847"/>
                    <a:pt x="45720" y="3205119"/>
                  </a:cubicBezTo>
                  <a:cubicBezTo>
                    <a:pt x="105410" y="3203103"/>
                    <a:pt x="158750" y="3221239"/>
                    <a:pt x="220980" y="3215194"/>
                  </a:cubicBezTo>
                  <a:cubicBezTo>
                    <a:pt x="201930" y="3231315"/>
                    <a:pt x="236220" y="3267586"/>
                    <a:pt x="287020" y="3251466"/>
                  </a:cubicBezTo>
                  <a:cubicBezTo>
                    <a:pt x="284480" y="3279676"/>
                    <a:pt x="240030" y="3283707"/>
                    <a:pt x="243840" y="3313933"/>
                  </a:cubicBezTo>
                  <a:cubicBezTo>
                    <a:pt x="317500" y="3291767"/>
                    <a:pt x="337820" y="3247435"/>
                    <a:pt x="406400" y="3231315"/>
                  </a:cubicBezTo>
                  <a:cubicBezTo>
                    <a:pt x="360680" y="3289752"/>
                    <a:pt x="302260" y="3380431"/>
                    <a:pt x="245110" y="3400581"/>
                  </a:cubicBezTo>
                  <a:cubicBezTo>
                    <a:pt x="228600" y="3436853"/>
                    <a:pt x="234950" y="3485215"/>
                    <a:pt x="226060" y="3523502"/>
                  </a:cubicBezTo>
                  <a:cubicBezTo>
                    <a:pt x="210820" y="3515441"/>
                    <a:pt x="212090" y="3642392"/>
                    <a:pt x="251460" y="3672618"/>
                  </a:cubicBezTo>
                  <a:cubicBezTo>
                    <a:pt x="300990" y="3652467"/>
                    <a:pt x="412750" y="3662543"/>
                    <a:pt x="485140" y="3686724"/>
                  </a:cubicBezTo>
                  <a:cubicBezTo>
                    <a:pt x="480060" y="3708890"/>
                    <a:pt x="463550" y="3725010"/>
                    <a:pt x="472440" y="3757252"/>
                  </a:cubicBezTo>
                  <a:cubicBezTo>
                    <a:pt x="496570" y="3771357"/>
                    <a:pt x="554990" y="3690754"/>
                    <a:pt x="579120" y="3720980"/>
                  </a:cubicBezTo>
                  <a:cubicBezTo>
                    <a:pt x="614680" y="3741131"/>
                    <a:pt x="551180" y="3761282"/>
                    <a:pt x="568960" y="3801583"/>
                  </a:cubicBezTo>
                  <a:cubicBezTo>
                    <a:pt x="805180" y="3614181"/>
                    <a:pt x="994410" y="3579924"/>
                    <a:pt x="1234440" y="3489245"/>
                  </a:cubicBezTo>
                  <a:cubicBezTo>
                    <a:pt x="966470" y="3674633"/>
                    <a:pt x="604520" y="4174374"/>
                    <a:pt x="598170" y="4337596"/>
                  </a:cubicBezTo>
                  <a:cubicBezTo>
                    <a:pt x="631190" y="4337596"/>
                    <a:pt x="659130" y="4349686"/>
                    <a:pt x="689610" y="4359762"/>
                  </a:cubicBezTo>
                  <a:cubicBezTo>
                    <a:pt x="679450" y="4402078"/>
                    <a:pt x="664210" y="4442380"/>
                    <a:pt x="661670" y="4488727"/>
                  </a:cubicBezTo>
                  <a:cubicBezTo>
                    <a:pt x="678180" y="4442380"/>
                    <a:pt x="736600" y="4420215"/>
                    <a:pt x="741680" y="4504848"/>
                  </a:cubicBezTo>
                  <a:cubicBezTo>
                    <a:pt x="701040" y="4510893"/>
                    <a:pt x="701040" y="4531044"/>
                    <a:pt x="701040" y="4579406"/>
                  </a:cubicBezTo>
                  <a:cubicBezTo>
                    <a:pt x="742950" y="4587466"/>
                    <a:pt x="807720" y="4529029"/>
                    <a:pt x="828040" y="4591497"/>
                  </a:cubicBezTo>
                  <a:cubicBezTo>
                    <a:pt x="801370" y="4617692"/>
                    <a:pt x="791210" y="4593511"/>
                    <a:pt x="765810" y="4615677"/>
                  </a:cubicBezTo>
                  <a:cubicBezTo>
                    <a:pt x="767080" y="4655979"/>
                    <a:pt x="792480" y="4625753"/>
                    <a:pt x="801370" y="4645904"/>
                  </a:cubicBezTo>
                  <a:cubicBezTo>
                    <a:pt x="727710" y="4694266"/>
                    <a:pt x="731520" y="4712402"/>
                    <a:pt x="707390" y="4776884"/>
                  </a:cubicBezTo>
                  <a:cubicBezTo>
                    <a:pt x="687070" y="4724492"/>
                    <a:pt x="633730" y="5061011"/>
                    <a:pt x="676910" y="5056981"/>
                  </a:cubicBezTo>
                  <a:cubicBezTo>
                    <a:pt x="641350" y="5115419"/>
                    <a:pt x="709930" y="5081162"/>
                    <a:pt x="726440" y="5103328"/>
                  </a:cubicBezTo>
                  <a:cubicBezTo>
                    <a:pt x="711200" y="5145644"/>
                    <a:pt x="745490" y="5157735"/>
                    <a:pt x="749300" y="5202067"/>
                  </a:cubicBezTo>
                  <a:cubicBezTo>
                    <a:pt x="768350" y="5210127"/>
                    <a:pt x="805180" y="5167810"/>
                    <a:pt x="803910" y="5232293"/>
                  </a:cubicBezTo>
                  <a:cubicBezTo>
                    <a:pt x="767080" y="5238339"/>
                    <a:pt x="778510" y="5222218"/>
                    <a:pt x="753110" y="5262519"/>
                  </a:cubicBezTo>
                  <a:cubicBezTo>
                    <a:pt x="744220" y="5248414"/>
                    <a:pt x="725170" y="5234308"/>
                    <a:pt x="706120" y="5264535"/>
                  </a:cubicBezTo>
                  <a:cubicBezTo>
                    <a:pt x="720090" y="5306852"/>
                    <a:pt x="715010" y="5339093"/>
                    <a:pt x="712470" y="5373349"/>
                  </a:cubicBezTo>
                  <a:cubicBezTo>
                    <a:pt x="779780" y="5355213"/>
                    <a:pt x="732790" y="5391485"/>
                    <a:pt x="795020" y="5399545"/>
                  </a:cubicBezTo>
                  <a:cubicBezTo>
                    <a:pt x="814070" y="5435817"/>
                    <a:pt x="786130" y="5445892"/>
                    <a:pt x="782320" y="5470073"/>
                  </a:cubicBezTo>
                  <a:cubicBezTo>
                    <a:pt x="904240" y="5476118"/>
                    <a:pt x="967740" y="5556722"/>
                    <a:pt x="1071880" y="5595008"/>
                  </a:cubicBezTo>
                  <a:cubicBezTo>
                    <a:pt x="1071880" y="5631280"/>
                    <a:pt x="1090930" y="5617174"/>
                    <a:pt x="1093470" y="5645385"/>
                  </a:cubicBezTo>
                  <a:cubicBezTo>
                    <a:pt x="1291590" y="5609114"/>
                    <a:pt x="1422400" y="5643370"/>
                    <a:pt x="1651000" y="5532540"/>
                  </a:cubicBezTo>
                  <a:cubicBezTo>
                    <a:pt x="1623060" y="5492239"/>
                    <a:pt x="1544320" y="5524480"/>
                    <a:pt x="1529080" y="5504329"/>
                  </a:cubicBezTo>
                  <a:cubicBezTo>
                    <a:pt x="1684020" y="5401560"/>
                    <a:pt x="1873250" y="5365289"/>
                    <a:pt x="2058670" y="5306852"/>
                  </a:cubicBezTo>
                  <a:cubicBezTo>
                    <a:pt x="2236470" y="5252444"/>
                    <a:pt x="2411730" y="5270580"/>
                    <a:pt x="2586990" y="5147660"/>
                  </a:cubicBezTo>
                  <a:cubicBezTo>
                    <a:pt x="2628900" y="5173856"/>
                    <a:pt x="2661920" y="5123479"/>
                    <a:pt x="2701290" y="5105343"/>
                  </a:cubicBezTo>
                  <a:cubicBezTo>
                    <a:pt x="2907030" y="5006604"/>
                    <a:pt x="3168650" y="4928016"/>
                    <a:pt x="3371850" y="4901819"/>
                  </a:cubicBezTo>
                  <a:cubicBezTo>
                    <a:pt x="3407410" y="4897789"/>
                    <a:pt x="3448050" y="4865548"/>
                    <a:pt x="3464560" y="4847412"/>
                  </a:cubicBezTo>
                  <a:cubicBezTo>
                    <a:pt x="3530600" y="4863532"/>
                    <a:pt x="3644900" y="4795020"/>
                    <a:pt x="3704590" y="4768824"/>
                  </a:cubicBezTo>
                  <a:cubicBezTo>
                    <a:pt x="3702050" y="4750688"/>
                    <a:pt x="3691890" y="4730537"/>
                    <a:pt x="3703320" y="4720462"/>
                  </a:cubicBezTo>
                  <a:cubicBezTo>
                    <a:pt x="3785870" y="4690236"/>
                    <a:pt x="3902710" y="4657994"/>
                    <a:pt x="3978910" y="4585451"/>
                  </a:cubicBezTo>
                  <a:cubicBezTo>
                    <a:pt x="3968750" y="4577391"/>
                    <a:pt x="3947160" y="4599557"/>
                    <a:pt x="3945890" y="4567315"/>
                  </a:cubicBezTo>
                  <a:cubicBezTo>
                    <a:pt x="4018280" y="4539104"/>
                    <a:pt x="4107180" y="4527013"/>
                    <a:pt x="4175760" y="4482682"/>
                  </a:cubicBezTo>
                  <a:cubicBezTo>
                    <a:pt x="4161790" y="4478652"/>
                    <a:pt x="4146550" y="4478652"/>
                    <a:pt x="4133850" y="4468576"/>
                  </a:cubicBezTo>
                  <a:cubicBezTo>
                    <a:pt x="4218940" y="4365807"/>
                    <a:pt x="4254500" y="4315430"/>
                    <a:pt x="4371340" y="4293264"/>
                  </a:cubicBezTo>
                  <a:cubicBezTo>
                    <a:pt x="4362450" y="4232812"/>
                    <a:pt x="4389120" y="4194525"/>
                    <a:pt x="4448810" y="4172359"/>
                  </a:cubicBezTo>
                  <a:cubicBezTo>
                    <a:pt x="4465320" y="4136087"/>
                    <a:pt x="4414520" y="4150193"/>
                    <a:pt x="4433570" y="4105861"/>
                  </a:cubicBezTo>
                  <a:cubicBezTo>
                    <a:pt x="4645660" y="4061529"/>
                    <a:pt x="4704080" y="3759267"/>
                    <a:pt x="4801870" y="3589999"/>
                  </a:cubicBezTo>
                  <a:cubicBezTo>
                    <a:pt x="4805680" y="3583954"/>
                    <a:pt x="4822190" y="3567834"/>
                    <a:pt x="4824730" y="3563803"/>
                  </a:cubicBezTo>
                  <a:cubicBezTo>
                    <a:pt x="4959350" y="3434838"/>
                    <a:pt x="5125720" y="3416702"/>
                    <a:pt x="5228590" y="3239375"/>
                  </a:cubicBezTo>
                  <a:cubicBezTo>
                    <a:pt x="5267960" y="3104364"/>
                    <a:pt x="5372100" y="2933082"/>
                    <a:pt x="5256530" y="2822252"/>
                  </a:cubicBezTo>
                  <a:cubicBezTo>
                    <a:pt x="5269230" y="2794041"/>
                    <a:pt x="5262880" y="2755755"/>
                    <a:pt x="5250180" y="2713438"/>
                  </a:cubicBezTo>
                  <a:cubicBezTo>
                    <a:pt x="5198110" y="2735604"/>
                    <a:pt x="4958080" y="2661046"/>
                    <a:pt x="4904740" y="2626789"/>
                  </a:cubicBezTo>
                  <a:cubicBezTo>
                    <a:pt x="4916170" y="2584473"/>
                    <a:pt x="4892040" y="2542156"/>
                    <a:pt x="4898390" y="2517975"/>
                  </a:cubicBezTo>
                  <a:cubicBezTo>
                    <a:pt x="4947920" y="2513944"/>
                    <a:pt x="4961890" y="2483718"/>
                    <a:pt x="4991100" y="2465582"/>
                  </a:cubicBezTo>
                  <a:close/>
                </a:path>
              </a:pathLst>
            </a:custGeom>
            <a:blipFill>
              <a:blip r:embed="rId2"/>
              <a:stretch>
                <a:fillRect l="-39381" t="0" r="-39381" b="0"/>
              </a:stretch>
            </a:blipFill>
            <a:ln w="38100" cap="sq">
              <a:solidFill>
                <a:srgbClr val="FFFFFF"/>
              </a:solidFill>
              <a:prstDash val="sysDot"/>
              <a:miter/>
            </a:ln>
          </p:spPr>
        </p:sp>
      </p:grpSp>
      <p:sp>
        <p:nvSpPr>
          <p:cNvPr name="Freeform 4" id="4"/>
          <p:cNvSpPr/>
          <p:nvPr/>
        </p:nvSpPr>
        <p:spPr>
          <a:xfrm flipH="false" flipV="false" rot="0">
            <a:off x="201316" y="409719"/>
            <a:ext cx="3751925" cy="2579052"/>
          </a:xfrm>
          <a:custGeom>
            <a:avLst/>
            <a:gdLst/>
            <a:ahLst/>
            <a:cxnLst/>
            <a:rect r="r" b="b" t="t" l="l"/>
            <a:pathLst>
              <a:path h="2579052" w="3751925">
                <a:moveTo>
                  <a:pt x="0" y="0"/>
                </a:moveTo>
                <a:lnTo>
                  <a:pt x="3751925" y="0"/>
                </a:lnTo>
                <a:lnTo>
                  <a:pt x="3751925" y="2579052"/>
                </a:lnTo>
                <a:lnTo>
                  <a:pt x="0" y="2579052"/>
                </a:lnTo>
                <a:lnTo>
                  <a:pt x="0" y="0"/>
                </a:lnTo>
                <a:close/>
              </a:path>
            </a:pathLst>
          </a:custGeom>
          <a:blipFill>
            <a:blip r:embed="rId3"/>
            <a:stretch>
              <a:fillRect l="0" t="-27927" r="0" b="-17549"/>
            </a:stretch>
          </a:blipFill>
        </p:spPr>
      </p:sp>
      <p:sp>
        <p:nvSpPr>
          <p:cNvPr name="TextBox 5" id="5"/>
          <p:cNvSpPr txBox="true"/>
          <p:nvPr/>
        </p:nvSpPr>
        <p:spPr>
          <a:xfrm rot="0">
            <a:off x="-1501690" y="6487111"/>
            <a:ext cx="10645690" cy="4736819"/>
          </a:xfrm>
          <a:prstGeom prst="rect">
            <a:avLst/>
          </a:prstGeom>
        </p:spPr>
        <p:txBody>
          <a:bodyPr anchor="t" rtlCol="false" tIns="0" lIns="0" bIns="0" rIns="0">
            <a:spAutoFit/>
          </a:bodyPr>
          <a:lstStyle/>
          <a:p>
            <a:pPr algn="r" rtl="true">
              <a:lnSpc>
                <a:spcPts val="11985"/>
              </a:lnSpc>
            </a:pPr>
            <a:r>
              <a:rPr lang="ar-EG" sz="9987" b="true">
                <a:solidFill>
                  <a:srgbClr val="227C9D"/>
                </a:solidFill>
                <a:latin typeface="Arial MT Pro Bold"/>
                <a:ea typeface="Arial MT Pro Bold"/>
                <a:cs typeface="Arial MT Pro Bold"/>
                <a:sym typeface="Arial MT Pro Bold"/>
                <a:rtl val="true"/>
              </a:rPr>
              <a:t>"توقف عن الحلم وابدأ بالتنفيذ"</a:t>
            </a:r>
          </a:p>
          <a:p>
            <a:pPr algn="r" rtl="true">
              <a:lnSpc>
                <a:spcPts val="11985"/>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grpSp>
        <p:nvGrpSpPr>
          <p:cNvPr name="Group 2" id="2"/>
          <p:cNvGrpSpPr/>
          <p:nvPr/>
        </p:nvGrpSpPr>
        <p:grpSpPr>
          <a:xfrm rot="0">
            <a:off x="8964773" y="-64927"/>
            <a:ext cx="9323227" cy="9323227"/>
            <a:chOff x="0" y="0"/>
            <a:chExt cx="12700000" cy="12700000"/>
          </a:xfrm>
        </p:grpSpPr>
        <p:sp>
          <p:nvSpPr>
            <p:cNvPr name="Freeform 3" id="3"/>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2"/>
              <a:stretch>
                <a:fillRect l="-19525" t="0" r="-19526" b="0"/>
              </a:stretch>
            </a:blipFill>
          </p:spPr>
        </p:sp>
      </p:grpSp>
      <p:sp>
        <p:nvSpPr>
          <p:cNvPr name="TextBox 4" id="4"/>
          <p:cNvSpPr txBox="true"/>
          <p:nvPr/>
        </p:nvSpPr>
        <p:spPr>
          <a:xfrm rot="0">
            <a:off x="439742" y="2778117"/>
            <a:ext cx="7379434" cy="884174"/>
          </a:xfrm>
          <a:prstGeom prst="rect">
            <a:avLst/>
          </a:prstGeom>
        </p:spPr>
        <p:txBody>
          <a:bodyPr anchor="t" rtlCol="false" tIns="0" lIns="0" bIns="0" rIns="0">
            <a:spAutoFit/>
          </a:bodyPr>
          <a:lstStyle/>
          <a:p>
            <a:pPr algn="r" rtl="true" marL="0" indent="0" lvl="0">
              <a:lnSpc>
                <a:spcPts val="7227"/>
              </a:lnSpc>
            </a:pPr>
            <a:r>
              <a:rPr lang="ar-EG" b="true" sz="5199">
                <a:solidFill>
                  <a:srgbClr val="7C0086"/>
                </a:solidFill>
                <a:latin typeface="Droid Arabic Naskh Bold"/>
                <a:ea typeface="Droid Arabic Naskh Bold"/>
                <a:cs typeface="Droid Arabic Naskh Bold"/>
                <a:sym typeface="Droid Arabic Naskh Bold"/>
                <a:rtl val="true"/>
              </a:rPr>
              <a:t>أسئلة</a:t>
            </a:r>
          </a:p>
        </p:txBody>
      </p:sp>
      <p:sp>
        <p:nvSpPr>
          <p:cNvPr name="Freeform 5" id="5"/>
          <p:cNvSpPr/>
          <p:nvPr/>
        </p:nvSpPr>
        <p:spPr>
          <a:xfrm flipH="false" flipV="false" rot="0">
            <a:off x="1979989" y="4196219"/>
            <a:ext cx="3592483" cy="5645330"/>
          </a:xfrm>
          <a:custGeom>
            <a:avLst/>
            <a:gdLst/>
            <a:ahLst/>
            <a:cxnLst/>
            <a:rect r="r" b="b" t="t" l="l"/>
            <a:pathLst>
              <a:path h="5645330" w="3592483">
                <a:moveTo>
                  <a:pt x="0" y="0"/>
                </a:moveTo>
                <a:lnTo>
                  <a:pt x="3592483" y="0"/>
                </a:lnTo>
                <a:lnTo>
                  <a:pt x="3592483" y="5645330"/>
                </a:lnTo>
                <a:lnTo>
                  <a:pt x="0" y="5645330"/>
                </a:lnTo>
                <a:lnTo>
                  <a:pt x="0" y="0"/>
                </a:lnTo>
                <a:close/>
              </a:path>
            </a:pathLst>
          </a:custGeom>
          <a:blipFill>
            <a:blip r:embed="rId3">
              <a:alphaModFix amt="10999"/>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268919" y="4638033"/>
            <a:ext cx="8695855" cy="3007869"/>
          </a:xfrm>
          <a:prstGeom prst="rect">
            <a:avLst/>
          </a:prstGeom>
        </p:spPr>
        <p:txBody>
          <a:bodyPr anchor="t" rtlCol="false" tIns="0" lIns="0" bIns="0" rIns="0">
            <a:spAutoFit/>
          </a:bodyPr>
          <a:lstStyle/>
          <a:p>
            <a:pPr algn="r" rtl="true" marL="798826" indent="-399413" lvl="1">
              <a:lnSpc>
                <a:spcPts val="6030"/>
              </a:lnSpc>
              <a:buFont typeface="Arial"/>
              <a:buChar char="•"/>
            </a:pPr>
            <a:r>
              <a:rPr lang="ar-EG" sz="3699">
                <a:solidFill>
                  <a:srgbClr val="7C0086"/>
                </a:solidFill>
                <a:latin typeface="Droid Arabic Naskh"/>
                <a:ea typeface="Droid Arabic Naskh"/>
                <a:cs typeface="Droid Arabic Naskh"/>
                <a:sym typeface="Droid Arabic Naskh"/>
                <a:rtl val="true"/>
              </a:rPr>
              <a:t>ما هي التطبيقات التي استخدمتها لتحرير الصور أو الفيديو؟</a:t>
            </a:r>
          </a:p>
          <a:p>
            <a:pPr algn="r" rtl="true" marL="798826" indent="-399413" lvl="1">
              <a:lnSpc>
                <a:spcPts val="6030"/>
              </a:lnSpc>
              <a:buFont typeface="Arial"/>
              <a:buChar char="•"/>
            </a:pPr>
            <a:r>
              <a:rPr lang="ar-EG" sz="3699">
                <a:solidFill>
                  <a:srgbClr val="7C0086"/>
                </a:solidFill>
                <a:latin typeface="Droid Arabic Naskh"/>
                <a:ea typeface="Droid Arabic Naskh"/>
                <a:cs typeface="Droid Arabic Naskh"/>
                <a:sym typeface="Droid Arabic Naskh"/>
                <a:rtl val="true"/>
              </a:rPr>
              <a:t>ما هي ميزات التحرير التي وجدتها الأكثر فائدة؟</a:t>
            </a:r>
          </a:p>
        </p:txBody>
      </p:sp>
      <p:sp>
        <p:nvSpPr>
          <p:cNvPr name="AutoShape 7" id="7"/>
          <p:cNvSpPr/>
          <p:nvPr/>
        </p:nvSpPr>
        <p:spPr>
          <a:xfrm>
            <a:off x="-259642" y="3928992"/>
            <a:ext cx="7543183" cy="0"/>
          </a:xfrm>
          <a:prstGeom prst="line">
            <a:avLst/>
          </a:prstGeom>
          <a:ln cap="rnd" w="57150">
            <a:solidFill>
              <a:srgbClr val="01D5C7"/>
            </a:solidFill>
            <a:prstDash val="sysDot"/>
            <a:headEnd type="none" len="sm" w="sm"/>
            <a:tailEnd type="none" len="sm" w="sm"/>
          </a:ln>
        </p:spPr>
      </p:sp>
      <p:sp>
        <p:nvSpPr>
          <p:cNvPr name="Freeform 8" id="8"/>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5"/>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602008" y="923925"/>
            <a:ext cx="5480392" cy="3955923"/>
          </a:xfrm>
          <a:prstGeom prst="rect">
            <a:avLst/>
          </a:prstGeom>
        </p:spPr>
        <p:txBody>
          <a:bodyPr anchor="t" rtlCol="false" tIns="0" lIns="0" bIns="0" rIns="0">
            <a:spAutoFit/>
          </a:bodyPr>
          <a:lstStyle/>
          <a:p>
            <a:pPr algn="r" rtl="true" marL="0" indent="0" lvl="0">
              <a:lnSpc>
                <a:spcPts val="7896"/>
              </a:lnSpc>
            </a:pPr>
            <a:r>
              <a:rPr lang="ar-EG" b="true" sz="5600" strike="noStrike" u="none">
                <a:solidFill>
                  <a:srgbClr val="7C0086"/>
                </a:solidFill>
                <a:latin typeface="Droid Arabic Naskh Bold"/>
                <a:ea typeface="Droid Arabic Naskh Bold"/>
                <a:cs typeface="Droid Arabic Naskh Bold"/>
                <a:sym typeface="Droid Arabic Naskh Bold"/>
                <a:rtl val="true"/>
              </a:rPr>
              <a:t>تطبيقات تحرير الصور المجانية لنظامي </a:t>
            </a:r>
            <a:r>
              <a:rPr lang="en-US" b="true" sz="5600" strike="noStrike" u="none">
                <a:solidFill>
                  <a:srgbClr val="7C0086"/>
                </a:solidFill>
                <a:latin typeface="Droid Arabic Naskh Bold"/>
                <a:ea typeface="Droid Arabic Naskh Bold"/>
                <a:cs typeface="Droid Arabic Naskh Bold"/>
                <a:sym typeface="Droid Arabic Naskh Bold"/>
              </a:rPr>
              <a:t>ANDROID</a:t>
            </a:r>
            <a:r>
              <a:rPr lang="ar-EG" b="true" sz="5600" strike="noStrike" u="none">
                <a:solidFill>
                  <a:srgbClr val="7C0086"/>
                </a:solidFill>
                <a:latin typeface="Droid Arabic Naskh Bold"/>
                <a:ea typeface="Droid Arabic Naskh Bold"/>
                <a:cs typeface="Droid Arabic Naskh Bold"/>
                <a:sym typeface="Droid Arabic Naskh Bold"/>
                <a:rtl val="true"/>
              </a:rPr>
              <a:t> و </a:t>
            </a:r>
            <a:r>
              <a:rPr lang="en-US" b="true" sz="5600" strike="noStrike" u="none">
                <a:solidFill>
                  <a:srgbClr val="7C0086"/>
                </a:solidFill>
                <a:latin typeface="Droid Arabic Naskh Bold"/>
                <a:ea typeface="Droid Arabic Naskh Bold"/>
                <a:cs typeface="Droid Arabic Naskh Bold"/>
                <a:sym typeface="Droid Arabic Naskh Bold"/>
              </a:rPr>
              <a:t>IOS</a:t>
            </a:r>
          </a:p>
        </p:txBody>
      </p:sp>
      <p:sp>
        <p:nvSpPr>
          <p:cNvPr name="TextBox 3" id="3"/>
          <p:cNvSpPr txBox="true"/>
          <p:nvPr/>
        </p:nvSpPr>
        <p:spPr>
          <a:xfrm rot="0">
            <a:off x="6615800" y="2619456"/>
            <a:ext cx="5056399" cy="2715895"/>
          </a:xfrm>
          <a:prstGeom prst="rect">
            <a:avLst/>
          </a:prstGeom>
        </p:spPr>
        <p:txBody>
          <a:bodyPr anchor="t" rtlCol="false" tIns="0" lIns="0" bIns="0" rIns="0">
            <a:spAutoFit/>
          </a:bodyPr>
          <a:lstStyle/>
          <a:p>
            <a:pPr algn="r" rtl="true" marL="474981" indent="-237491" lvl="1">
              <a:lnSpc>
                <a:spcPts val="3080"/>
              </a:lnSpc>
              <a:buFont typeface="Arial"/>
              <a:buChar char="•"/>
            </a:pPr>
            <a:r>
              <a:rPr lang="ar-EG" sz="2200">
                <a:solidFill>
                  <a:srgbClr val="000000"/>
                </a:solidFill>
                <a:latin typeface="Droid Arabic Naskh"/>
                <a:ea typeface="Droid Arabic Naskh"/>
                <a:cs typeface="Droid Arabic Naskh"/>
                <a:sym typeface="Droid Arabic Naskh"/>
                <a:rtl val="true"/>
              </a:rPr>
              <a:t>تطبيق تحرير قوي ومجاني بالكامل من جوجل. يوفر أدوات احترافية مثل السطوع والتباين والحدة والتعديلات الانتقائية والمعالجة (لإزالة العناصر الصغيرة) وفلاتر مثل </a:t>
            </a:r>
            <a:r>
              <a:rPr lang="en-US" sz="2200">
                <a:solidFill>
                  <a:srgbClr val="000000"/>
                </a:solidFill>
                <a:latin typeface="Droid Arabic Naskh"/>
                <a:ea typeface="Droid Arabic Naskh"/>
                <a:cs typeface="Droid Arabic Naskh"/>
                <a:sym typeface="Droid Arabic Naskh"/>
              </a:rPr>
              <a:t>HDR</a:t>
            </a:r>
            <a:r>
              <a:rPr lang="ar-EG" sz="2200">
                <a:solidFill>
                  <a:srgbClr val="000000"/>
                </a:solidFill>
                <a:latin typeface="Droid Arabic Naskh"/>
                <a:ea typeface="Droid Arabic Naskh"/>
                <a:cs typeface="Droid Arabic Naskh"/>
                <a:sym typeface="Droid Arabic Naskh"/>
                <a:rtl val="true"/>
              </a:rPr>
              <a:t> وتأثيرات كلاسيكية. </a:t>
            </a:r>
          </a:p>
          <a:p>
            <a:pPr algn="r" rtl="true" marL="474981" indent="-237491" lvl="1">
              <a:lnSpc>
                <a:spcPts val="3080"/>
              </a:lnSpc>
              <a:buFont typeface="Arial"/>
              <a:buChar char="•"/>
            </a:pPr>
            <a:r>
              <a:rPr lang="ar-EG" b="true" sz="2200">
                <a:solidFill>
                  <a:srgbClr val="000000"/>
                </a:solidFill>
                <a:latin typeface="Droid Arabic Naskh Bold"/>
                <a:ea typeface="Droid Arabic Naskh Bold"/>
                <a:cs typeface="Droid Arabic Naskh Bold"/>
                <a:sym typeface="Droid Arabic Naskh Bold"/>
                <a:rtl val="true"/>
              </a:rPr>
              <a:t>لا حاجة للنسخة المدفوعة!</a:t>
            </a:r>
          </a:p>
        </p:txBody>
      </p:sp>
      <p:sp>
        <p:nvSpPr>
          <p:cNvPr name="TextBox 4" id="4"/>
          <p:cNvSpPr txBox="true"/>
          <p:nvPr/>
        </p:nvSpPr>
        <p:spPr>
          <a:xfrm rot="0">
            <a:off x="12314813" y="2619456"/>
            <a:ext cx="5056399" cy="2325370"/>
          </a:xfrm>
          <a:prstGeom prst="rect">
            <a:avLst/>
          </a:prstGeom>
        </p:spPr>
        <p:txBody>
          <a:bodyPr anchor="t" rtlCol="false" tIns="0" lIns="0" bIns="0" rIns="0">
            <a:spAutoFit/>
          </a:bodyPr>
          <a:lstStyle/>
          <a:p>
            <a:pPr algn="r" rtl="true" marL="0" indent="0" lvl="0">
              <a:lnSpc>
                <a:spcPts val="3080"/>
              </a:lnSpc>
            </a:pPr>
            <a:r>
              <a:rPr lang="ar-EG" sz="2200" strike="noStrike" u="none">
                <a:solidFill>
                  <a:srgbClr val="000000"/>
                </a:solidFill>
                <a:latin typeface="Droid Arabic Naskh"/>
                <a:ea typeface="Droid Arabic Naskh"/>
                <a:cs typeface="Droid Arabic Naskh"/>
                <a:sym typeface="Droid Arabic Naskh"/>
                <a:rtl val="true"/>
              </a:rPr>
              <a:t>يتضمن مجموعة محدودة من الفلاتر الأنيقة وأدوات التحرير الأساسية (التعريض، والتباين، والتشبع، والحدة). يحتوي الإصدار المجاني على عدد أقل من الفلاتر مقارنةً بالاشتراك المدفوع، ولكنه يبقى مثاليًا للحصول على مظهر إبداعي.</a:t>
            </a:r>
          </a:p>
        </p:txBody>
      </p:sp>
      <p:sp>
        <p:nvSpPr>
          <p:cNvPr name="TextBox 5" id="5"/>
          <p:cNvSpPr txBox="true"/>
          <p:nvPr/>
        </p:nvSpPr>
        <p:spPr>
          <a:xfrm rot="0">
            <a:off x="6615800" y="7655631"/>
            <a:ext cx="5298257" cy="1544320"/>
          </a:xfrm>
          <a:prstGeom prst="rect">
            <a:avLst/>
          </a:prstGeom>
        </p:spPr>
        <p:txBody>
          <a:bodyPr anchor="t" rtlCol="false" tIns="0" lIns="0" bIns="0" rIns="0">
            <a:spAutoFit/>
          </a:bodyPr>
          <a:lstStyle/>
          <a:p>
            <a:pPr algn="r" rtl="true" marL="0" indent="0" lvl="0">
              <a:lnSpc>
                <a:spcPts val="3080"/>
              </a:lnSpc>
            </a:pPr>
            <a:r>
              <a:rPr lang="ar-EG" sz="2200" strike="noStrike" u="none">
                <a:solidFill>
                  <a:srgbClr val="000000"/>
                </a:solidFill>
                <a:latin typeface="Droid Arabic Naskh"/>
                <a:ea typeface="Droid Arabic Naskh"/>
                <a:cs typeface="Droid Arabic Naskh"/>
                <a:sym typeface="Droid Arabic Naskh"/>
                <a:rtl val="true"/>
              </a:rPr>
              <a:t>يوفر أدوات تحرير أساسية، مثل التعريض، والتباين، والإبرازات، والظلال، وتعديلات الألوان. النسخة المجانية محدودة الوظائف، لكنها كافية للتحرير الأساسي.  </a:t>
            </a:r>
          </a:p>
        </p:txBody>
      </p:sp>
      <p:sp>
        <p:nvSpPr>
          <p:cNvPr name="Freeform 6" id="6"/>
          <p:cNvSpPr/>
          <p:nvPr/>
        </p:nvSpPr>
        <p:spPr>
          <a:xfrm flipH="false" flipV="false" rot="0">
            <a:off x="412878" y="8744054"/>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grpSp>
        <p:nvGrpSpPr>
          <p:cNvPr name="Group 7" id="7"/>
          <p:cNvGrpSpPr/>
          <p:nvPr/>
        </p:nvGrpSpPr>
        <p:grpSpPr>
          <a:xfrm rot="0">
            <a:off x="6615800" y="1589042"/>
            <a:ext cx="4263643" cy="620935"/>
            <a:chOff x="0" y="0"/>
            <a:chExt cx="5684857" cy="827914"/>
          </a:xfrm>
        </p:grpSpPr>
        <p:grpSp>
          <p:nvGrpSpPr>
            <p:cNvPr name="Group 8" id="8"/>
            <p:cNvGrpSpPr/>
            <p:nvPr/>
          </p:nvGrpSpPr>
          <p:grpSpPr>
            <a:xfrm rot="0">
              <a:off x="0" y="0"/>
              <a:ext cx="5684857" cy="827914"/>
              <a:chOff x="0" y="0"/>
              <a:chExt cx="4763751" cy="693768"/>
            </a:xfrm>
          </p:grpSpPr>
          <p:sp>
            <p:nvSpPr>
              <p:cNvPr name="Freeform 9" id="9"/>
              <p:cNvSpPr/>
              <p:nvPr/>
            </p:nvSpPr>
            <p:spPr>
              <a:xfrm flipH="false" flipV="false" rot="0">
                <a:off x="0" y="0"/>
                <a:ext cx="4763751" cy="693769"/>
              </a:xfrm>
              <a:custGeom>
                <a:avLst/>
                <a:gdLst/>
                <a:ahLst/>
                <a:cxnLst/>
                <a:rect r="r" b="b" t="t" l="l"/>
                <a:pathLst>
                  <a:path h="693769" w="4763751">
                    <a:moveTo>
                      <a:pt x="4639291" y="693768"/>
                    </a:moveTo>
                    <a:lnTo>
                      <a:pt x="124460" y="693768"/>
                    </a:lnTo>
                    <a:cubicBezTo>
                      <a:pt x="55880" y="693768"/>
                      <a:pt x="0" y="637889"/>
                      <a:pt x="0" y="569308"/>
                    </a:cubicBezTo>
                    <a:lnTo>
                      <a:pt x="0" y="124460"/>
                    </a:lnTo>
                    <a:cubicBezTo>
                      <a:pt x="0" y="55880"/>
                      <a:pt x="55880" y="0"/>
                      <a:pt x="124460" y="0"/>
                    </a:cubicBezTo>
                    <a:lnTo>
                      <a:pt x="4639291" y="0"/>
                    </a:lnTo>
                    <a:cubicBezTo>
                      <a:pt x="4707871" y="0"/>
                      <a:pt x="4763751" y="55880"/>
                      <a:pt x="4763751" y="124460"/>
                    </a:cubicBezTo>
                    <a:lnTo>
                      <a:pt x="4763751" y="569309"/>
                    </a:lnTo>
                    <a:cubicBezTo>
                      <a:pt x="4763751" y="637889"/>
                      <a:pt x="4707871" y="693769"/>
                      <a:pt x="4639291" y="693769"/>
                    </a:cubicBezTo>
                    <a:close/>
                  </a:path>
                </a:pathLst>
              </a:custGeom>
              <a:solidFill>
                <a:srgbClr val="F0C600"/>
              </a:solidFill>
            </p:spPr>
          </p:sp>
        </p:grpSp>
        <p:sp>
          <p:nvSpPr>
            <p:cNvPr name="TextBox 10" id="10"/>
            <p:cNvSpPr txBox="true"/>
            <p:nvPr/>
          </p:nvSpPr>
          <p:spPr>
            <a:xfrm rot="0">
              <a:off x="0" y="158476"/>
              <a:ext cx="5684857" cy="539536"/>
            </a:xfrm>
            <a:prstGeom prst="rect">
              <a:avLst/>
            </a:prstGeom>
          </p:spPr>
          <p:txBody>
            <a:bodyPr anchor="t" rtlCol="false" tIns="0" lIns="0" bIns="0" rIns="0">
              <a:spAutoFit/>
            </a:bodyPr>
            <a:lstStyle/>
            <a:p>
              <a:pPr algn="ctr" rtl="true" marL="0" indent="0" lvl="1">
                <a:lnSpc>
                  <a:spcPts val="3079"/>
                </a:lnSpc>
              </a:pPr>
              <a:r>
                <a:rPr lang="ar-EG" b="true" sz="2799">
                  <a:solidFill>
                    <a:srgbClr val="FFFFFF"/>
                  </a:solidFill>
                  <a:latin typeface="Droid Arabic Naskh Bold"/>
                  <a:ea typeface="Droid Arabic Naskh Bold"/>
                  <a:cs typeface="Droid Arabic Naskh Bold"/>
                  <a:sym typeface="Droid Arabic Naskh Bold"/>
                  <a:rtl val="true"/>
                </a:rPr>
                <a:t>سنابسيد</a:t>
              </a:r>
            </a:p>
          </p:txBody>
        </p:sp>
      </p:grpSp>
      <p:grpSp>
        <p:nvGrpSpPr>
          <p:cNvPr name="Group 11" id="11"/>
          <p:cNvGrpSpPr/>
          <p:nvPr/>
        </p:nvGrpSpPr>
        <p:grpSpPr>
          <a:xfrm rot="0">
            <a:off x="6879556" y="6424556"/>
            <a:ext cx="3736132" cy="1011460"/>
            <a:chOff x="0" y="0"/>
            <a:chExt cx="4981509" cy="1348614"/>
          </a:xfrm>
        </p:grpSpPr>
        <p:grpSp>
          <p:nvGrpSpPr>
            <p:cNvPr name="Group 12" id="12"/>
            <p:cNvGrpSpPr/>
            <p:nvPr/>
          </p:nvGrpSpPr>
          <p:grpSpPr>
            <a:xfrm rot="0">
              <a:off x="0" y="0"/>
              <a:ext cx="4981509" cy="1348614"/>
              <a:chOff x="0" y="0"/>
              <a:chExt cx="4174365" cy="1130100"/>
            </a:xfrm>
          </p:grpSpPr>
          <p:sp>
            <p:nvSpPr>
              <p:cNvPr name="Freeform 13" id="13"/>
              <p:cNvSpPr/>
              <p:nvPr/>
            </p:nvSpPr>
            <p:spPr>
              <a:xfrm flipH="false" flipV="false" rot="0">
                <a:off x="0" y="0"/>
                <a:ext cx="4174365" cy="1130101"/>
              </a:xfrm>
              <a:custGeom>
                <a:avLst/>
                <a:gdLst/>
                <a:ahLst/>
                <a:cxnLst/>
                <a:rect r="r" b="b" t="t" l="l"/>
                <a:pathLst>
                  <a:path h="1130101" w="4174365">
                    <a:moveTo>
                      <a:pt x="4049905" y="1130100"/>
                    </a:moveTo>
                    <a:lnTo>
                      <a:pt x="124460" y="1130100"/>
                    </a:lnTo>
                    <a:cubicBezTo>
                      <a:pt x="55880" y="1130100"/>
                      <a:pt x="0" y="1074220"/>
                      <a:pt x="0" y="1005640"/>
                    </a:cubicBezTo>
                    <a:lnTo>
                      <a:pt x="0" y="124460"/>
                    </a:lnTo>
                    <a:cubicBezTo>
                      <a:pt x="0" y="55880"/>
                      <a:pt x="55880" y="0"/>
                      <a:pt x="124460" y="0"/>
                    </a:cubicBezTo>
                    <a:lnTo>
                      <a:pt x="4049905" y="0"/>
                    </a:lnTo>
                    <a:cubicBezTo>
                      <a:pt x="4118485" y="0"/>
                      <a:pt x="4174365" y="55880"/>
                      <a:pt x="4174365" y="124460"/>
                    </a:cubicBezTo>
                    <a:lnTo>
                      <a:pt x="4174365" y="1005641"/>
                    </a:lnTo>
                    <a:cubicBezTo>
                      <a:pt x="4174365" y="1074220"/>
                      <a:pt x="4118485" y="1130101"/>
                      <a:pt x="4049905" y="1130101"/>
                    </a:cubicBezTo>
                    <a:close/>
                  </a:path>
                </a:pathLst>
              </a:custGeom>
              <a:solidFill>
                <a:srgbClr val="287D7D"/>
              </a:solidFill>
            </p:spPr>
          </p:sp>
        </p:grpSp>
        <p:sp>
          <p:nvSpPr>
            <p:cNvPr name="TextBox 14" id="14"/>
            <p:cNvSpPr txBox="true"/>
            <p:nvPr/>
          </p:nvSpPr>
          <p:spPr>
            <a:xfrm rot="0">
              <a:off x="0" y="158476"/>
              <a:ext cx="4981509" cy="1060236"/>
            </a:xfrm>
            <a:prstGeom prst="rect">
              <a:avLst/>
            </a:prstGeom>
          </p:spPr>
          <p:txBody>
            <a:bodyPr anchor="t" rtlCol="false" tIns="0" lIns="0" bIns="0" rIns="0">
              <a:spAutoFit/>
            </a:bodyPr>
            <a:lstStyle/>
            <a:p>
              <a:pPr algn="ctr" rtl="true" marL="0" indent="0" lvl="1">
                <a:lnSpc>
                  <a:spcPts val="3079"/>
                </a:lnSpc>
              </a:pPr>
              <a:r>
                <a:rPr lang="ar-EG" b="true" sz="2799">
                  <a:solidFill>
                    <a:srgbClr val="FFFFFF"/>
                  </a:solidFill>
                  <a:latin typeface="Droid Arabic Naskh Bold"/>
                  <a:ea typeface="Droid Arabic Naskh Bold"/>
                  <a:cs typeface="Droid Arabic Naskh Bold"/>
                  <a:sym typeface="Droid Arabic Naskh Bold"/>
                  <a:rtl val="true"/>
                </a:rPr>
                <a:t>لايت روم </a:t>
              </a:r>
            </a:p>
            <a:p>
              <a:pPr algn="ctr" rtl="true" marL="0" indent="0" lvl="1">
                <a:lnSpc>
                  <a:spcPts val="3079"/>
                </a:lnSpc>
              </a:pPr>
              <a:r>
                <a:rPr lang="ar-EG" b="true" sz="2799">
                  <a:solidFill>
                    <a:srgbClr val="FFFFFF"/>
                  </a:solidFill>
                  <a:latin typeface="Droid Arabic Naskh Bold"/>
                  <a:ea typeface="Droid Arabic Naskh Bold"/>
                  <a:cs typeface="Droid Arabic Naskh Bold"/>
                  <a:sym typeface="Droid Arabic Naskh Bold"/>
                  <a:rtl val="true"/>
                </a:rPr>
                <a:t>متحرك</a:t>
              </a:r>
            </a:p>
          </p:txBody>
        </p:sp>
      </p:grpSp>
      <p:grpSp>
        <p:nvGrpSpPr>
          <p:cNvPr name="Group 15" id="15"/>
          <p:cNvGrpSpPr/>
          <p:nvPr/>
        </p:nvGrpSpPr>
        <p:grpSpPr>
          <a:xfrm rot="0">
            <a:off x="12711191" y="1589042"/>
            <a:ext cx="3736132" cy="620935"/>
            <a:chOff x="0" y="0"/>
            <a:chExt cx="4981509" cy="827914"/>
          </a:xfrm>
        </p:grpSpPr>
        <p:grpSp>
          <p:nvGrpSpPr>
            <p:cNvPr name="Group 16" id="16"/>
            <p:cNvGrpSpPr/>
            <p:nvPr/>
          </p:nvGrpSpPr>
          <p:grpSpPr>
            <a:xfrm rot="0">
              <a:off x="0" y="0"/>
              <a:ext cx="4981509" cy="827914"/>
              <a:chOff x="0" y="0"/>
              <a:chExt cx="4174365" cy="693768"/>
            </a:xfrm>
          </p:grpSpPr>
          <p:sp>
            <p:nvSpPr>
              <p:cNvPr name="Freeform 17" id="17"/>
              <p:cNvSpPr/>
              <p:nvPr/>
            </p:nvSpPr>
            <p:spPr>
              <a:xfrm flipH="false" flipV="false" rot="0">
                <a:off x="0" y="0"/>
                <a:ext cx="4174365" cy="693769"/>
              </a:xfrm>
              <a:custGeom>
                <a:avLst/>
                <a:gdLst/>
                <a:ahLst/>
                <a:cxnLst/>
                <a:rect r="r" b="b" t="t" l="l"/>
                <a:pathLst>
                  <a:path h="693769" w="4174365">
                    <a:moveTo>
                      <a:pt x="4049905" y="693768"/>
                    </a:moveTo>
                    <a:lnTo>
                      <a:pt x="124460" y="693768"/>
                    </a:lnTo>
                    <a:cubicBezTo>
                      <a:pt x="55880" y="693768"/>
                      <a:pt x="0" y="637889"/>
                      <a:pt x="0" y="569308"/>
                    </a:cubicBezTo>
                    <a:lnTo>
                      <a:pt x="0" y="124460"/>
                    </a:lnTo>
                    <a:cubicBezTo>
                      <a:pt x="0" y="55880"/>
                      <a:pt x="55880" y="0"/>
                      <a:pt x="124460" y="0"/>
                    </a:cubicBezTo>
                    <a:lnTo>
                      <a:pt x="4049905" y="0"/>
                    </a:lnTo>
                    <a:cubicBezTo>
                      <a:pt x="4118485" y="0"/>
                      <a:pt x="4174365" y="55880"/>
                      <a:pt x="4174365" y="124460"/>
                    </a:cubicBezTo>
                    <a:lnTo>
                      <a:pt x="4174365" y="569309"/>
                    </a:lnTo>
                    <a:cubicBezTo>
                      <a:pt x="4174365" y="637889"/>
                      <a:pt x="4118485" y="693769"/>
                      <a:pt x="4049905" y="693769"/>
                    </a:cubicBezTo>
                    <a:close/>
                  </a:path>
                </a:pathLst>
              </a:custGeom>
              <a:solidFill>
                <a:srgbClr val="287D7D"/>
              </a:solidFill>
            </p:spPr>
          </p:sp>
        </p:grpSp>
        <p:sp>
          <p:nvSpPr>
            <p:cNvPr name="TextBox 18" id="18"/>
            <p:cNvSpPr txBox="true"/>
            <p:nvPr/>
          </p:nvSpPr>
          <p:spPr>
            <a:xfrm rot="0">
              <a:off x="0" y="158476"/>
              <a:ext cx="4981509" cy="539536"/>
            </a:xfrm>
            <a:prstGeom prst="rect">
              <a:avLst/>
            </a:prstGeom>
          </p:spPr>
          <p:txBody>
            <a:bodyPr anchor="t" rtlCol="false" tIns="0" lIns="0" bIns="0" rIns="0">
              <a:spAutoFit/>
            </a:bodyPr>
            <a:lstStyle/>
            <a:p>
              <a:pPr algn="ctr" rtl="true" marL="0" indent="0" lvl="1">
                <a:lnSpc>
                  <a:spcPts val="3079"/>
                </a:lnSpc>
              </a:pPr>
              <a:r>
                <a:rPr lang="ar-EG" b="true" sz="2799">
                  <a:solidFill>
                    <a:srgbClr val="FFFFFF"/>
                  </a:solidFill>
                  <a:latin typeface="Droid Arabic Naskh Bold"/>
                  <a:ea typeface="Droid Arabic Naskh Bold"/>
                  <a:cs typeface="Droid Arabic Naskh Bold"/>
                  <a:sym typeface="Droid Arabic Naskh Bold"/>
                  <a:rtl val="true"/>
                </a:rPr>
                <a:t>فيسكو</a:t>
              </a:r>
            </a:p>
          </p:txBody>
        </p:sp>
      </p:grpSp>
      <p:grpSp>
        <p:nvGrpSpPr>
          <p:cNvPr name="Group 19" id="19"/>
          <p:cNvGrpSpPr/>
          <p:nvPr/>
        </p:nvGrpSpPr>
        <p:grpSpPr>
          <a:xfrm rot="0">
            <a:off x="12711191" y="6619818"/>
            <a:ext cx="4263643" cy="620935"/>
            <a:chOff x="0" y="0"/>
            <a:chExt cx="5684857" cy="827914"/>
          </a:xfrm>
        </p:grpSpPr>
        <p:grpSp>
          <p:nvGrpSpPr>
            <p:cNvPr name="Group 20" id="20"/>
            <p:cNvGrpSpPr/>
            <p:nvPr/>
          </p:nvGrpSpPr>
          <p:grpSpPr>
            <a:xfrm rot="0">
              <a:off x="0" y="0"/>
              <a:ext cx="5684857" cy="827914"/>
              <a:chOff x="0" y="0"/>
              <a:chExt cx="4763751" cy="693768"/>
            </a:xfrm>
          </p:grpSpPr>
          <p:sp>
            <p:nvSpPr>
              <p:cNvPr name="Freeform 21" id="21"/>
              <p:cNvSpPr/>
              <p:nvPr/>
            </p:nvSpPr>
            <p:spPr>
              <a:xfrm flipH="false" flipV="false" rot="0">
                <a:off x="0" y="0"/>
                <a:ext cx="4763751" cy="693769"/>
              </a:xfrm>
              <a:custGeom>
                <a:avLst/>
                <a:gdLst/>
                <a:ahLst/>
                <a:cxnLst/>
                <a:rect r="r" b="b" t="t" l="l"/>
                <a:pathLst>
                  <a:path h="693769" w="4763751">
                    <a:moveTo>
                      <a:pt x="4639291" y="693768"/>
                    </a:moveTo>
                    <a:lnTo>
                      <a:pt x="124460" y="693768"/>
                    </a:lnTo>
                    <a:cubicBezTo>
                      <a:pt x="55880" y="693768"/>
                      <a:pt x="0" y="637889"/>
                      <a:pt x="0" y="569308"/>
                    </a:cubicBezTo>
                    <a:lnTo>
                      <a:pt x="0" y="124460"/>
                    </a:lnTo>
                    <a:cubicBezTo>
                      <a:pt x="0" y="55880"/>
                      <a:pt x="55880" y="0"/>
                      <a:pt x="124460" y="0"/>
                    </a:cubicBezTo>
                    <a:lnTo>
                      <a:pt x="4639291" y="0"/>
                    </a:lnTo>
                    <a:cubicBezTo>
                      <a:pt x="4707871" y="0"/>
                      <a:pt x="4763751" y="55880"/>
                      <a:pt x="4763751" y="124460"/>
                    </a:cubicBezTo>
                    <a:lnTo>
                      <a:pt x="4763751" y="569309"/>
                    </a:lnTo>
                    <a:cubicBezTo>
                      <a:pt x="4763751" y="637889"/>
                      <a:pt x="4707871" y="693769"/>
                      <a:pt x="4639291" y="693769"/>
                    </a:cubicBezTo>
                    <a:close/>
                  </a:path>
                </a:pathLst>
              </a:custGeom>
              <a:solidFill>
                <a:srgbClr val="F0C600"/>
              </a:solidFill>
            </p:spPr>
          </p:sp>
        </p:grpSp>
        <p:sp>
          <p:nvSpPr>
            <p:cNvPr name="TextBox 22" id="22"/>
            <p:cNvSpPr txBox="true"/>
            <p:nvPr/>
          </p:nvSpPr>
          <p:spPr>
            <a:xfrm rot="0">
              <a:off x="0" y="158476"/>
              <a:ext cx="5684857" cy="539536"/>
            </a:xfrm>
            <a:prstGeom prst="rect">
              <a:avLst/>
            </a:prstGeom>
          </p:spPr>
          <p:txBody>
            <a:bodyPr anchor="t" rtlCol="false" tIns="0" lIns="0" bIns="0" rIns="0">
              <a:spAutoFit/>
            </a:bodyPr>
            <a:lstStyle/>
            <a:p>
              <a:pPr algn="ctr" rtl="true" marL="0" indent="0" lvl="1">
                <a:lnSpc>
                  <a:spcPts val="3079"/>
                </a:lnSpc>
              </a:pPr>
              <a:r>
                <a:rPr lang="ar-EG" b="true" sz="2799">
                  <a:solidFill>
                    <a:srgbClr val="FFFFFF"/>
                  </a:solidFill>
                  <a:latin typeface="Droid Arabic Naskh Bold"/>
                  <a:ea typeface="Droid Arabic Naskh Bold"/>
                  <a:cs typeface="Droid Arabic Naskh Bold"/>
                  <a:sym typeface="Droid Arabic Naskh Bold"/>
                  <a:rtl val="true"/>
                </a:rPr>
                <a:t>كانفا</a:t>
              </a:r>
            </a:p>
          </p:txBody>
        </p:sp>
      </p:grpSp>
      <p:sp>
        <p:nvSpPr>
          <p:cNvPr name="TextBox 23" id="23"/>
          <p:cNvSpPr txBox="true"/>
          <p:nvPr/>
        </p:nvSpPr>
        <p:spPr>
          <a:xfrm rot="0">
            <a:off x="12711191" y="7650329"/>
            <a:ext cx="5056399" cy="2325370"/>
          </a:xfrm>
          <a:prstGeom prst="rect">
            <a:avLst/>
          </a:prstGeom>
        </p:spPr>
        <p:txBody>
          <a:bodyPr anchor="t" rtlCol="false" tIns="0" lIns="0" bIns="0" rIns="0">
            <a:spAutoFit/>
          </a:bodyPr>
          <a:lstStyle/>
          <a:p>
            <a:pPr algn="r" rtl="true" marL="0" indent="0" lvl="0">
              <a:lnSpc>
                <a:spcPts val="3080"/>
              </a:lnSpc>
            </a:pPr>
            <a:r>
              <a:rPr lang="ar-EG" sz="2200">
                <a:solidFill>
                  <a:srgbClr val="000000"/>
                </a:solidFill>
                <a:latin typeface="Droid Arabic Naskh"/>
                <a:ea typeface="Droid Arabic Naskh"/>
                <a:cs typeface="Droid Arabic Naskh"/>
                <a:sym typeface="Droid Arabic Naskh"/>
                <a:rtl val="true"/>
              </a:rPr>
              <a:t>تطبيق تصميم متعدد الاستخدامات، رائع لإنشاء المحتوى، ويمكن استخدامه أيضًا كأداة لتحرير الصور والفيديو.</a:t>
            </a:r>
          </a:p>
          <a:p>
            <a:pPr algn="r" rtl="true" marL="0" indent="0" lvl="0">
              <a:lnSpc>
                <a:spcPts val="3080"/>
              </a:lnSpc>
            </a:pPr>
            <a:r>
              <a:rPr lang="ar-EG" sz="2200">
                <a:solidFill>
                  <a:srgbClr val="000000"/>
                </a:solidFill>
                <a:latin typeface="Droid Arabic Naskh"/>
                <a:ea typeface="Droid Arabic Naskh"/>
                <a:cs typeface="Droid Arabic Naskh"/>
                <a:sym typeface="Droid Arabic Naskh"/>
                <a:rtl val="true"/>
              </a:rPr>
              <a:t>إنه يحتوي على نسخة مجانية وأخرى مدفوعة، والتي تمنح الوصول إلى المزيد من الأدوات.</a:t>
            </a:r>
          </a:p>
        </p:txBody>
      </p:sp>
      <p:grpSp>
        <p:nvGrpSpPr>
          <p:cNvPr name="Group 24" id="24"/>
          <p:cNvGrpSpPr/>
          <p:nvPr/>
        </p:nvGrpSpPr>
        <p:grpSpPr>
          <a:xfrm rot="0">
            <a:off x="6625325" y="949056"/>
            <a:ext cx="4263643" cy="620935"/>
            <a:chOff x="0" y="0"/>
            <a:chExt cx="5684857" cy="827914"/>
          </a:xfrm>
        </p:grpSpPr>
        <p:grpSp>
          <p:nvGrpSpPr>
            <p:cNvPr name="Group 25" id="25"/>
            <p:cNvGrpSpPr/>
            <p:nvPr/>
          </p:nvGrpSpPr>
          <p:grpSpPr>
            <a:xfrm rot="0">
              <a:off x="0" y="0"/>
              <a:ext cx="5684857" cy="827914"/>
              <a:chOff x="0" y="0"/>
              <a:chExt cx="4763751" cy="693768"/>
            </a:xfrm>
          </p:grpSpPr>
          <p:sp>
            <p:nvSpPr>
              <p:cNvPr name="Freeform 26" id="26"/>
              <p:cNvSpPr/>
              <p:nvPr/>
            </p:nvSpPr>
            <p:spPr>
              <a:xfrm flipH="false" flipV="false" rot="0">
                <a:off x="0" y="0"/>
                <a:ext cx="4763751" cy="693769"/>
              </a:xfrm>
              <a:custGeom>
                <a:avLst/>
                <a:gdLst/>
                <a:ahLst/>
                <a:cxnLst/>
                <a:rect r="r" b="b" t="t" l="l"/>
                <a:pathLst>
                  <a:path h="693769" w="4763751">
                    <a:moveTo>
                      <a:pt x="4639291" y="693768"/>
                    </a:moveTo>
                    <a:lnTo>
                      <a:pt x="124460" y="693768"/>
                    </a:lnTo>
                    <a:cubicBezTo>
                      <a:pt x="55880" y="693768"/>
                      <a:pt x="0" y="637889"/>
                      <a:pt x="0" y="569308"/>
                    </a:cubicBezTo>
                    <a:lnTo>
                      <a:pt x="0" y="124460"/>
                    </a:lnTo>
                    <a:cubicBezTo>
                      <a:pt x="0" y="55880"/>
                      <a:pt x="55880" y="0"/>
                      <a:pt x="124460" y="0"/>
                    </a:cubicBezTo>
                    <a:lnTo>
                      <a:pt x="4639291" y="0"/>
                    </a:lnTo>
                    <a:cubicBezTo>
                      <a:pt x="4707871" y="0"/>
                      <a:pt x="4763751" y="55880"/>
                      <a:pt x="4763751" y="124460"/>
                    </a:cubicBezTo>
                    <a:lnTo>
                      <a:pt x="4763751" y="569309"/>
                    </a:lnTo>
                    <a:cubicBezTo>
                      <a:pt x="4763751" y="637889"/>
                      <a:pt x="4707871" y="693769"/>
                      <a:pt x="4639291" y="693769"/>
                    </a:cubicBezTo>
                    <a:close/>
                  </a:path>
                </a:pathLst>
              </a:custGeom>
              <a:solidFill>
                <a:srgbClr val="F0C600"/>
              </a:solidFill>
            </p:spPr>
          </p:sp>
        </p:grpSp>
        <p:sp>
          <p:nvSpPr>
            <p:cNvPr name="TextBox 27" id="27"/>
            <p:cNvSpPr txBox="true"/>
            <p:nvPr/>
          </p:nvSpPr>
          <p:spPr>
            <a:xfrm rot="0">
              <a:off x="0" y="158476"/>
              <a:ext cx="5684857" cy="539536"/>
            </a:xfrm>
            <a:prstGeom prst="rect">
              <a:avLst/>
            </a:prstGeom>
          </p:spPr>
          <p:txBody>
            <a:bodyPr anchor="t" rtlCol="false" tIns="0" lIns="0" bIns="0" rIns="0">
              <a:spAutoFit/>
            </a:bodyPr>
            <a:lstStyle/>
            <a:p>
              <a:pPr algn="ctr">
                <a:lnSpc>
                  <a:spcPts val="3079"/>
                </a:lnSpc>
              </a:pPr>
              <a:r>
                <a:rPr lang="en-US" b="true" sz="2799">
                  <a:solidFill>
                    <a:srgbClr val="FFFFFF"/>
                  </a:solidFill>
                  <a:latin typeface="Canva Sans Bold"/>
                  <a:ea typeface="Canva Sans Bold"/>
                  <a:cs typeface="Canva Sans Bold"/>
                  <a:sym typeface="Canva Sans Bold"/>
                </a:rPr>
                <a:t>SNAPSEED</a:t>
              </a:r>
            </a:p>
          </p:txBody>
        </p:sp>
      </p:grpSp>
      <p:grpSp>
        <p:nvGrpSpPr>
          <p:cNvPr name="Group 28" id="28"/>
          <p:cNvGrpSpPr/>
          <p:nvPr/>
        </p:nvGrpSpPr>
        <p:grpSpPr>
          <a:xfrm rot="0">
            <a:off x="6879556" y="5521022"/>
            <a:ext cx="3736132" cy="1011460"/>
            <a:chOff x="0" y="0"/>
            <a:chExt cx="4981509" cy="1348614"/>
          </a:xfrm>
        </p:grpSpPr>
        <p:grpSp>
          <p:nvGrpSpPr>
            <p:cNvPr name="Group 29" id="29"/>
            <p:cNvGrpSpPr/>
            <p:nvPr/>
          </p:nvGrpSpPr>
          <p:grpSpPr>
            <a:xfrm rot="0">
              <a:off x="0" y="0"/>
              <a:ext cx="4981509" cy="1348614"/>
              <a:chOff x="0" y="0"/>
              <a:chExt cx="4174365" cy="1130100"/>
            </a:xfrm>
          </p:grpSpPr>
          <p:sp>
            <p:nvSpPr>
              <p:cNvPr name="Freeform 30" id="30"/>
              <p:cNvSpPr/>
              <p:nvPr/>
            </p:nvSpPr>
            <p:spPr>
              <a:xfrm flipH="false" flipV="false" rot="0">
                <a:off x="0" y="0"/>
                <a:ext cx="4174365" cy="1130101"/>
              </a:xfrm>
              <a:custGeom>
                <a:avLst/>
                <a:gdLst/>
                <a:ahLst/>
                <a:cxnLst/>
                <a:rect r="r" b="b" t="t" l="l"/>
                <a:pathLst>
                  <a:path h="1130101" w="4174365">
                    <a:moveTo>
                      <a:pt x="4049905" y="1130100"/>
                    </a:moveTo>
                    <a:lnTo>
                      <a:pt x="124460" y="1130100"/>
                    </a:lnTo>
                    <a:cubicBezTo>
                      <a:pt x="55880" y="1130100"/>
                      <a:pt x="0" y="1074220"/>
                      <a:pt x="0" y="1005640"/>
                    </a:cubicBezTo>
                    <a:lnTo>
                      <a:pt x="0" y="124460"/>
                    </a:lnTo>
                    <a:cubicBezTo>
                      <a:pt x="0" y="55880"/>
                      <a:pt x="55880" y="0"/>
                      <a:pt x="124460" y="0"/>
                    </a:cubicBezTo>
                    <a:lnTo>
                      <a:pt x="4049905" y="0"/>
                    </a:lnTo>
                    <a:cubicBezTo>
                      <a:pt x="4118485" y="0"/>
                      <a:pt x="4174365" y="55880"/>
                      <a:pt x="4174365" y="124460"/>
                    </a:cubicBezTo>
                    <a:lnTo>
                      <a:pt x="4174365" y="1005641"/>
                    </a:lnTo>
                    <a:cubicBezTo>
                      <a:pt x="4174365" y="1074220"/>
                      <a:pt x="4118485" y="1130101"/>
                      <a:pt x="4049905" y="1130101"/>
                    </a:cubicBezTo>
                    <a:close/>
                  </a:path>
                </a:pathLst>
              </a:custGeom>
              <a:solidFill>
                <a:srgbClr val="287D7D"/>
              </a:solidFill>
            </p:spPr>
          </p:sp>
        </p:grpSp>
        <p:sp>
          <p:nvSpPr>
            <p:cNvPr name="TextBox 31" id="31"/>
            <p:cNvSpPr txBox="true"/>
            <p:nvPr/>
          </p:nvSpPr>
          <p:spPr>
            <a:xfrm rot="0">
              <a:off x="0" y="158476"/>
              <a:ext cx="4981509" cy="1060236"/>
            </a:xfrm>
            <a:prstGeom prst="rect">
              <a:avLst/>
            </a:prstGeom>
          </p:spPr>
          <p:txBody>
            <a:bodyPr anchor="t" rtlCol="false" tIns="0" lIns="0" bIns="0" rIns="0">
              <a:spAutoFit/>
            </a:bodyPr>
            <a:lstStyle/>
            <a:p>
              <a:pPr algn="ctr">
                <a:lnSpc>
                  <a:spcPts val="3079"/>
                </a:lnSpc>
              </a:pPr>
              <a:r>
                <a:rPr lang="en-US" b="true" sz="2799">
                  <a:solidFill>
                    <a:srgbClr val="FFFFFF"/>
                  </a:solidFill>
                  <a:latin typeface="Canva Sans Bold"/>
                  <a:ea typeface="Canva Sans Bold"/>
                  <a:cs typeface="Canva Sans Bold"/>
                  <a:sym typeface="Canva Sans Bold"/>
                </a:rPr>
                <a:t>LIGHTROOM </a:t>
              </a:r>
            </a:p>
            <a:p>
              <a:pPr algn="ctr">
                <a:lnSpc>
                  <a:spcPts val="3079"/>
                </a:lnSpc>
              </a:pPr>
              <a:r>
                <a:rPr lang="en-US" b="true" sz="2799">
                  <a:solidFill>
                    <a:srgbClr val="FFFFFF"/>
                  </a:solidFill>
                  <a:latin typeface="Canva Sans Bold"/>
                  <a:ea typeface="Canva Sans Bold"/>
                  <a:cs typeface="Canva Sans Bold"/>
                  <a:sym typeface="Canva Sans Bold"/>
                </a:rPr>
                <a:t>MOBILE</a:t>
              </a:r>
            </a:p>
          </p:txBody>
        </p:sp>
      </p:grpSp>
      <p:grpSp>
        <p:nvGrpSpPr>
          <p:cNvPr name="Group 32" id="32"/>
          <p:cNvGrpSpPr/>
          <p:nvPr/>
        </p:nvGrpSpPr>
        <p:grpSpPr>
          <a:xfrm rot="0">
            <a:off x="12720716" y="958581"/>
            <a:ext cx="3736132" cy="620935"/>
            <a:chOff x="0" y="0"/>
            <a:chExt cx="4981509" cy="827914"/>
          </a:xfrm>
        </p:grpSpPr>
        <p:grpSp>
          <p:nvGrpSpPr>
            <p:cNvPr name="Group 33" id="33"/>
            <p:cNvGrpSpPr/>
            <p:nvPr/>
          </p:nvGrpSpPr>
          <p:grpSpPr>
            <a:xfrm rot="0">
              <a:off x="0" y="0"/>
              <a:ext cx="4981509" cy="827914"/>
              <a:chOff x="0" y="0"/>
              <a:chExt cx="4174365" cy="693768"/>
            </a:xfrm>
          </p:grpSpPr>
          <p:sp>
            <p:nvSpPr>
              <p:cNvPr name="Freeform 34" id="34"/>
              <p:cNvSpPr/>
              <p:nvPr/>
            </p:nvSpPr>
            <p:spPr>
              <a:xfrm flipH="false" flipV="false" rot="0">
                <a:off x="0" y="0"/>
                <a:ext cx="4174365" cy="693769"/>
              </a:xfrm>
              <a:custGeom>
                <a:avLst/>
                <a:gdLst/>
                <a:ahLst/>
                <a:cxnLst/>
                <a:rect r="r" b="b" t="t" l="l"/>
                <a:pathLst>
                  <a:path h="693769" w="4174365">
                    <a:moveTo>
                      <a:pt x="4049905" y="693768"/>
                    </a:moveTo>
                    <a:lnTo>
                      <a:pt x="124460" y="693768"/>
                    </a:lnTo>
                    <a:cubicBezTo>
                      <a:pt x="55880" y="693768"/>
                      <a:pt x="0" y="637889"/>
                      <a:pt x="0" y="569308"/>
                    </a:cubicBezTo>
                    <a:lnTo>
                      <a:pt x="0" y="124460"/>
                    </a:lnTo>
                    <a:cubicBezTo>
                      <a:pt x="0" y="55880"/>
                      <a:pt x="55880" y="0"/>
                      <a:pt x="124460" y="0"/>
                    </a:cubicBezTo>
                    <a:lnTo>
                      <a:pt x="4049905" y="0"/>
                    </a:lnTo>
                    <a:cubicBezTo>
                      <a:pt x="4118485" y="0"/>
                      <a:pt x="4174365" y="55880"/>
                      <a:pt x="4174365" y="124460"/>
                    </a:cubicBezTo>
                    <a:lnTo>
                      <a:pt x="4174365" y="569309"/>
                    </a:lnTo>
                    <a:cubicBezTo>
                      <a:pt x="4174365" y="637889"/>
                      <a:pt x="4118485" y="693769"/>
                      <a:pt x="4049905" y="693769"/>
                    </a:cubicBezTo>
                    <a:close/>
                  </a:path>
                </a:pathLst>
              </a:custGeom>
              <a:solidFill>
                <a:srgbClr val="287D7D"/>
              </a:solidFill>
            </p:spPr>
          </p:sp>
        </p:grpSp>
        <p:sp>
          <p:nvSpPr>
            <p:cNvPr name="TextBox 35" id="35"/>
            <p:cNvSpPr txBox="true"/>
            <p:nvPr/>
          </p:nvSpPr>
          <p:spPr>
            <a:xfrm rot="0">
              <a:off x="0" y="158476"/>
              <a:ext cx="4981509" cy="539536"/>
            </a:xfrm>
            <a:prstGeom prst="rect">
              <a:avLst/>
            </a:prstGeom>
          </p:spPr>
          <p:txBody>
            <a:bodyPr anchor="t" rtlCol="false" tIns="0" lIns="0" bIns="0" rIns="0">
              <a:spAutoFit/>
            </a:bodyPr>
            <a:lstStyle/>
            <a:p>
              <a:pPr algn="ctr">
                <a:lnSpc>
                  <a:spcPts val="3079"/>
                </a:lnSpc>
              </a:pPr>
              <a:r>
                <a:rPr lang="en-US" b="true" sz="2799">
                  <a:solidFill>
                    <a:srgbClr val="FFFFFF"/>
                  </a:solidFill>
                  <a:latin typeface="Canva Sans Bold"/>
                  <a:ea typeface="Canva Sans Bold"/>
                  <a:cs typeface="Canva Sans Bold"/>
                  <a:sym typeface="Canva Sans Bold"/>
                </a:rPr>
                <a:t>VSCO</a:t>
              </a:r>
            </a:p>
          </p:txBody>
        </p:sp>
      </p:grpSp>
      <p:grpSp>
        <p:nvGrpSpPr>
          <p:cNvPr name="Group 36" id="36"/>
          <p:cNvGrpSpPr/>
          <p:nvPr/>
        </p:nvGrpSpPr>
        <p:grpSpPr>
          <a:xfrm rot="0">
            <a:off x="12711191" y="5989358"/>
            <a:ext cx="4263643" cy="620935"/>
            <a:chOff x="0" y="0"/>
            <a:chExt cx="5684857" cy="827914"/>
          </a:xfrm>
        </p:grpSpPr>
        <p:grpSp>
          <p:nvGrpSpPr>
            <p:cNvPr name="Group 37" id="37"/>
            <p:cNvGrpSpPr/>
            <p:nvPr/>
          </p:nvGrpSpPr>
          <p:grpSpPr>
            <a:xfrm rot="0">
              <a:off x="0" y="0"/>
              <a:ext cx="5684857" cy="827914"/>
              <a:chOff x="0" y="0"/>
              <a:chExt cx="4763751" cy="693768"/>
            </a:xfrm>
          </p:grpSpPr>
          <p:sp>
            <p:nvSpPr>
              <p:cNvPr name="Freeform 38" id="38"/>
              <p:cNvSpPr/>
              <p:nvPr/>
            </p:nvSpPr>
            <p:spPr>
              <a:xfrm flipH="false" flipV="false" rot="0">
                <a:off x="0" y="0"/>
                <a:ext cx="4763751" cy="693769"/>
              </a:xfrm>
              <a:custGeom>
                <a:avLst/>
                <a:gdLst/>
                <a:ahLst/>
                <a:cxnLst/>
                <a:rect r="r" b="b" t="t" l="l"/>
                <a:pathLst>
                  <a:path h="693769" w="4763751">
                    <a:moveTo>
                      <a:pt x="4639291" y="693768"/>
                    </a:moveTo>
                    <a:lnTo>
                      <a:pt x="124460" y="693768"/>
                    </a:lnTo>
                    <a:cubicBezTo>
                      <a:pt x="55880" y="693768"/>
                      <a:pt x="0" y="637889"/>
                      <a:pt x="0" y="569308"/>
                    </a:cubicBezTo>
                    <a:lnTo>
                      <a:pt x="0" y="124460"/>
                    </a:lnTo>
                    <a:cubicBezTo>
                      <a:pt x="0" y="55880"/>
                      <a:pt x="55880" y="0"/>
                      <a:pt x="124460" y="0"/>
                    </a:cubicBezTo>
                    <a:lnTo>
                      <a:pt x="4639291" y="0"/>
                    </a:lnTo>
                    <a:cubicBezTo>
                      <a:pt x="4707871" y="0"/>
                      <a:pt x="4763751" y="55880"/>
                      <a:pt x="4763751" y="124460"/>
                    </a:cubicBezTo>
                    <a:lnTo>
                      <a:pt x="4763751" y="569309"/>
                    </a:lnTo>
                    <a:cubicBezTo>
                      <a:pt x="4763751" y="637889"/>
                      <a:pt x="4707871" y="693769"/>
                      <a:pt x="4639291" y="693769"/>
                    </a:cubicBezTo>
                    <a:close/>
                  </a:path>
                </a:pathLst>
              </a:custGeom>
              <a:solidFill>
                <a:srgbClr val="F0C600"/>
              </a:solidFill>
            </p:spPr>
          </p:sp>
        </p:grpSp>
        <p:sp>
          <p:nvSpPr>
            <p:cNvPr name="TextBox 39" id="39"/>
            <p:cNvSpPr txBox="true"/>
            <p:nvPr/>
          </p:nvSpPr>
          <p:spPr>
            <a:xfrm rot="0">
              <a:off x="0" y="158476"/>
              <a:ext cx="5684857" cy="539536"/>
            </a:xfrm>
            <a:prstGeom prst="rect">
              <a:avLst/>
            </a:prstGeom>
          </p:spPr>
          <p:txBody>
            <a:bodyPr anchor="t" rtlCol="false" tIns="0" lIns="0" bIns="0" rIns="0">
              <a:spAutoFit/>
            </a:bodyPr>
            <a:lstStyle/>
            <a:p>
              <a:pPr algn="ctr">
                <a:lnSpc>
                  <a:spcPts val="3079"/>
                </a:lnSpc>
              </a:pPr>
              <a:r>
                <a:rPr lang="en-US" b="true" sz="2799">
                  <a:solidFill>
                    <a:srgbClr val="FFFFFF"/>
                  </a:solidFill>
                  <a:latin typeface="Canva Sans Bold"/>
                  <a:ea typeface="Canva Sans Bold"/>
                  <a:cs typeface="Canva Sans Bold"/>
                  <a:sym typeface="Canva Sans Bold"/>
                </a:rPr>
                <a:t>CANVA</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18272" y="8642478"/>
            <a:ext cx="1231644" cy="1231644"/>
          </a:xfrm>
          <a:custGeom>
            <a:avLst/>
            <a:gdLst/>
            <a:ahLst/>
            <a:cxnLst/>
            <a:rect r="r" b="b" t="t" l="l"/>
            <a:pathLst>
              <a:path h="1231644" w="1231644">
                <a:moveTo>
                  <a:pt x="0" y="0"/>
                </a:moveTo>
                <a:lnTo>
                  <a:pt x="1231645" y="0"/>
                </a:lnTo>
                <a:lnTo>
                  <a:pt x="1231645" y="1231644"/>
                </a:lnTo>
                <a:lnTo>
                  <a:pt x="0" y="1231644"/>
                </a:lnTo>
                <a:lnTo>
                  <a:pt x="0" y="0"/>
                </a:lnTo>
                <a:close/>
              </a:path>
            </a:pathLst>
          </a:custGeom>
          <a:blipFill>
            <a:blip r:embed="rId2"/>
            <a:stretch>
              <a:fillRect l="0" t="0" r="0" b="0"/>
            </a:stretch>
          </a:blipFill>
        </p:spPr>
      </p:sp>
      <p:grpSp>
        <p:nvGrpSpPr>
          <p:cNvPr name="Group 3" id="3"/>
          <p:cNvGrpSpPr/>
          <p:nvPr/>
        </p:nvGrpSpPr>
        <p:grpSpPr>
          <a:xfrm rot="0">
            <a:off x="6671749" y="1028700"/>
            <a:ext cx="3005981" cy="620935"/>
            <a:chOff x="0" y="0"/>
            <a:chExt cx="4007974" cy="827914"/>
          </a:xfrm>
        </p:grpSpPr>
        <p:grpSp>
          <p:nvGrpSpPr>
            <p:cNvPr name="Group 4" id="4"/>
            <p:cNvGrpSpPr/>
            <p:nvPr/>
          </p:nvGrpSpPr>
          <p:grpSpPr>
            <a:xfrm rot="0">
              <a:off x="0" y="0"/>
              <a:ext cx="4007974" cy="827914"/>
              <a:chOff x="0" y="0"/>
              <a:chExt cx="3358570" cy="693768"/>
            </a:xfrm>
          </p:grpSpPr>
          <p:sp>
            <p:nvSpPr>
              <p:cNvPr name="Freeform 5" id="5"/>
              <p:cNvSpPr/>
              <p:nvPr/>
            </p:nvSpPr>
            <p:spPr>
              <a:xfrm flipH="false" flipV="false" rot="0">
                <a:off x="0" y="0"/>
                <a:ext cx="3358570" cy="693769"/>
              </a:xfrm>
              <a:custGeom>
                <a:avLst/>
                <a:gdLst/>
                <a:ahLst/>
                <a:cxnLst/>
                <a:rect r="r" b="b" t="t" l="l"/>
                <a:pathLst>
                  <a:path h="693769" w="3358570">
                    <a:moveTo>
                      <a:pt x="3234110" y="693768"/>
                    </a:moveTo>
                    <a:lnTo>
                      <a:pt x="124460" y="693768"/>
                    </a:lnTo>
                    <a:cubicBezTo>
                      <a:pt x="55880" y="693768"/>
                      <a:pt x="0" y="637889"/>
                      <a:pt x="0" y="569308"/>
                    </a:cubicBezTo>
                    <a:lnTo>
                      <a:pt x="0" y="124460"/>
                    </a:lnTo>
                    <a:cubicBezTo>
                      <a:pt x="0" y="55880"/>
                      <a:pt x="55880" y="0"/>
                      <a:pt x="124460" y="0"/>
                    </a:cubicBezTo>
                    <a:lnTo>
                      <a:pt x="3234110" y="0"/>
                    </a:lnTo>
                    <a:cubicBezTo>
                      <a:pt x="3302690" y="0"/>
                      <a:pt x="3358570" y="55880"/>
                      <a:pt x="3358570" y="124460"/>
                    </a:cubicBezTo>
                    <a:lnTo>
                      <a:pt x="3358570" y="569309"/>
                    </a:lnTo>
                    <a:cubicBezTo>
                      <a:pt x="3358570" y="637889"/>
                      <a:pt x="3302690" y="693769"/>
                      <a:pt x="3234110" y="693769"/>
                    </a:cubicBezTo>
                    <a:close/>
                  </a:path>
                </a:pathLst>
              </a:custGeom>
              <a:solidFill>
                <a:srgbClr val="F0C600"/>
              </a:solidFill>
            </p:spPr>
          </p:sp>
        </p:grpSp>
        <p:sp>
          <p:nvSpPr>
            <p:cNvPr name="TextBox 6" id="6"/>
            <p:cNvSpPr txBox="true"/>
            <p:nvPr/>
          </p:nvSpPr>
          <p:spPr>
            <a:xfrm rot="0">
              <a:off x="0" y="158476"/>
              <a:ext cx="4007974" cy="539536"/>
            </a:xfrm>
            <a:prstGeom prst="rect">
              <a:avLst/>
            </a:prstGeom>
          </p:spPr>
          <p:txBody>
            <a:bodyPr anchor="t" rtlCol="false" tIns="0" lIns="0" bIns="0" rIns="0">
              <a:spAutoFit/>
            </a:bodyPr>
            <a:lstStyle/>
            <a:p>
              <a:pPr algn="ctr" rtl="true" marL="0" indent="0" lvl="1">
                <a:lnSpc>
                  <a:spcPts val="3079"/>
                </a:lnSpc>
              </a:pPr>
              <a:r>
                <a:rPr lang="ar-EG" b="true" sz="2799">
                  <a:solidFill>
                    <a:srgbClr val="FFFFFF"/>
                  </a:solidFill>
                  <a:latin typeface="Droid Arabic Naskh Bold"/>
                  <a:ea typeface="Droid Arabic Naskh Bold"/>
                  <a:cs typeface="Droid Arabic Naskh Bold"/>
                  <a:sym typeface="Droid Arabic Naskh Bold"/>
                  <a:rtl val="true"/>
                </a:rPr>
                <a:t>الميزات الرئيسية</a:t>
              </a:r>
            </a:p>
          </p:txBody>
        </p:sp>
      </p:grpSp>
      <p:grpSp>
        <p:nvGrpSpPr>
          <p:cNvPr name="Group 7" id="7"/>
          <p:cNvGrpSpPr/>
          <p:nvPr/>
        </p:nvGrpSpPr>
        <p:grpSpPr>
          <a:xfrm rot="0">
            <a:off x="6451788" y="7243716"/>
            <a:ext cx="3736132" cy="620935"/>
            <a:chOff x="0" y="0"/>
            <a:chExt cx="4981509" cy="827914"/>
          </a:xfrm>
        </p:grpSpPr>
        <p:grpSp>
          <p:nvGrpSpPr>
            <p:cNvPr name="Group 8" id="8"/>
            <p:cNvGrpSpPr/>
            <p:nvPr/>
          </p:nvGrpSpPr>
          <p:grpSpPr>
            <a:xfrm rot="0">
              <a:off x="0" y="0"/>
              <a:ext cx="4981509" cy="827914"/>
              <a:chOff x="0" y="0"/>
              <a:chExt cx="4174365" cy="693768"/>
            </a:xfrm>
          </p:grpSpPr>
          <p:sp>
            <p:nvSpPr>
              <p:cNvPr name="Freeform 9" id="9"/>
              <p:cNvSpPr/>
              <p:nvPr/>
            </p:nvSpPr>
            <p:spPr>
              <a:xfrm flipH="false" flipV="false" rot="0">
                <a:off x="0" y="0"/>
                <a:ext cx="4174365" cy="693769"/>
              </a:xfrm>
              <a:custGeom>
                <a:avLst/>
                <a:gdLst/>
                <a:ahLst/>
                <a:cxnLst/>
                <a:rect r="r" b="b" t="t" l="l"/>
                <a:pathLst>
                  <a:path h="693769" w="4174365">
                    <a:moveTo>
                      <a:pt x="4049905" y="693768"/>
                    </a:moveTo>
                    <a:lnTo>
                      <a:pt x="124460" y="693768"/>
                    </a:lnTo>
                    <a:cubicBezTo>
                      <a:pt x="55880" y="693768"/>
                      <a:pt x="0" y="637889"/>
                      <a:pt x="0" y="569308"/>
                    </a:cubicBezTo>
                    <a:lnTo>
                      <a:pt x="0" y="124460"/>
                    </a:lnTo>
                    <a:cubicBezTo>
                      <a:pt x="0" y="55880"/>
                      <a:pt x="55880" y="0"/>
                      <a:pt x="124460" y="0"/>
                    </a:cubicBezTo>
                    <a:lnTo>
                      <a:pt x="4049905" y="0"/>
                    </a:lnTo>
                    <a:cubicBezTo>
                      <a:pt x="4118485" y="0"/>
                      <a:pt x="4174365" y="55880"/>
                      <a:pt x="4174365" y="124460"/>
                    </a:cubicBezTo>
                    <a:lnTo>
                      <a:pt x="4174365" y="569309"/>
                    </a:lnTo>
                    <a:cubicBezTo>
                      <a:pt x="4174365" y="637889"/>
                      <a:pt x="4118485" y="693769"/>
                      <a:pt x="4049905" y="693769"/>
                    </a:cubicBezTo>
                    <a:close/>
                  </a:path>
                </a:pathLst>
              </a:custGeom>
              <a:solidFill>
                <a:srgbClr val="287D7D"/>
              </a:solidFill>
            </p:spPr>
          </p:sp>
        </p:grpSp>
        <p:sp>
          <p:nvSpPr>
            <p:cNvPr name="TextBox 10" id="10"/>
            <p:cNvSpPr txBox="true"/>
            <p:nvPr/>
          </p:nvSpPr>
          <p:spPr>
            <a:xfrm rot="0">
              <a:off x="0" y="158476"/>
              <a:ext cx="4981509" cy="539536"/>
            </a:xfrm>
            <a:prstGeom prst="rect">
              <a:avLst/>
            </a:prstGeom>
          </p:spPr>
          <p:txBody>
            <a:bodyPr anchor="t" rtlCol="false" tIns="0" lIns="0" bIns="0" rIns="0">
              <a:spAutoFit/>
            </a:bodyPr>
            <a:lstStyle/>
            <a:p>
              <a:pPr algn="ctr" rtl="true" marL="0" indent="0" lvl="1">
                <a:lnSpc>
                  <a:spcPts val="3079"/>
                </a:lnSpc>
              </a:pPr>
              <a:r>
                <a:rPr lang="ar-EG" b="true" sz="2799">
                  <a:solidFill>
                    <a:srgbClr val="FFFFFF"/>
                  </a:solidFill>
                  <a:latin typeface="Droid Arabic Naskh Bold"/>
                  <a:ea typeface="Droid Arabic Naskh Bold"/>
                  <a:cs typeface="Droid Arabic Naskh Bold"/>
                  <a:sym typeface="Droid Arabic Naskh Bold"/>
                  <a:rtl val="true"/>
                </a:rPr>
                <a:t>لماذا هو رائع للمبتدئين</a:t>
              </a:r>
            </a:p>
          </p:txBody>
        </p:sp>
      </p:grpSp>
      <p:sp>
        <p:nvSpPr>
          <p:cNvPr name="Freeform 11" id="11"/>
          <p:cNvSpPr/>
          <p:nvPr/>
        </p:nvSpPr>
        <p:spPr>
          <a:xfrm flipH="false" flipV="false" rot="0">
            <a:off x="1467587" y="4704221"/>
            <a:ext cx="2539494" cy="2539494"/>
          </a:xfrm>
          <a:custGeom>
            <a:avLst/>
            <a:gdLst/>
            <a:ahLst/>
            <a:cxnLst/>
            <a:rect r="r" b="b" t="t" l="l"/>
            <a:pathLst>
              <a:path h="2539494" w="2539494">
                <a:moveTo>
                  <a:pt x="0" y="0"/>
                </a:moveTo>
                <a:lnTo>
                  <a:pt x="2539494" y="0"/>
                </a:lnTo>
                <a:lnTo>
                  <a:pt x="2539494" y="2539495"/>
                </a:lnTo>
                <a:lnTo>
                  <a:pt x="0" y="2539495"/>
                </a:lnTo>
                <a:lnTo>
                  <a:pt x="0" y="0"/>
                </a:lnTo>
                <a:close/>
              </a:path>
            </a:pathLst>
          </a:custGeom>
          <a:blipFill>
            <a:blip r:embed="rId3"/>
            <a:stretch>
              <a:fillRect l="0" t="0" r="0" b="0"/>
            </a:stretch>
          </a:blipFill>
        </p:spPr>
      </p:sp>
      <p:sp>
        <p:nvSpPr>
          <p:cNvPr name="Freeform 12" id="12"/>
          <p:cNvSpPr/>
          <p:nvPr/>
        </p:nvSpPr>
        <p:spPr>
          <a:xfrm flipH="false" flipV="false" rot="0">
            <a:off x="13043744" y="245475"/>
            <a:ext cx="4405987" cy="9791083"/>
          </a:xfrm>
          <a:custGeom>
            <a:avLst/>
            <a:gdLst/>
            <a:ahLst/>
            <a:cxnLst/>
            <a:rect r="r" b="b" t="t" l="l"/>
            <a:pathLst>
              <a:path h="9791083" w="4405987">
                <a:moveTo>
                  <a:pt x="0" y="0"/>
                </a:moveTo>
                <a:lnTo>
                  <a:pt x="4405987" y="0"/>
                </a:lnTo>
                <a:lnTo>
                  <a:pt x="4405987" y="9791084"/>
                </a:lnTo>
                <a:lnTo>
                  <a:pt x="0" y="9791084"/>
                </a:lnTo>
                <a:lnTo>
                  <a:pt x="0" y="0"/>
                </a:lnTo>
                <a:close/>
              </a:path>
            </a:pathLst>
          </a:custGeom>
          <a:blipFill>
            <a:blip r:embed="rId4"/>
            <a:stretch>
              <a:fillRect l="0" t="0" r="0" b="0"/>
            </a:stretch>
          </a:blipFill>
        </p:spPr>
      </p:sp>
      <p:sp>
        <p:nvSpPr>
          <p:cNvPr name="TextBox 13" id="13"/>
          <p:cNvSpPr txBox="true"/>
          <p:nvPr/>
        </p:nvSpPr>
        <p:spPr>
          <a:xfrm rot="0">
            <a:off x="5793849" y="2144580"/>
            <a:ext cx="5858203" cy="4579620"/>
          </a:xfrm>
          <a:prstGeom prst="rect">
            <a:avLst/>
          </a:prstGeom>
        </p:spPr>
        <p:txBody>
          <a:bodyPr anchor="t" rtlCol="false" tIns="0" lIns="0" bIns="0" rIns="0">
            <a:spAutoFit/>
          </a:bodyPr>
          <a:lstStyle/>
          <a:p>
            <a:pPr algn="r" rtl="true" marL="0" indent="0" lvl="0">
              <a:lnSpc>
                <a:spcPts val="3360"/>
              </a:lnSpc>
            </a:pPr>
            <a:r>
              <a:rPr lang="ar-EG" b="true" sz="2100">
                <a:solidFill>
                  <a:srgbClr val="3B3838"/>
                </a:solidFill>
                <a:latin typeface="Droid Arabic Naskh Bold"/>
                <a:ea typeface="Droid Arabic Naskh Bold"/>
                <a:cs typeface="Droid Arabic Naskh Bold"/>
                <a:sym typeface="Droid Arabic Naskh Bold"/>
                <a:rtl val="true"/>
              </a:rPr>
              <a:t>الضبط الانتقائي: يسمح بتحرير دقيق لمناطق محددة داخل الصورة.</a:t>
            </a:r>
          </a:p>
          <a:p>
            <a:pPr algn="r" rtl="true" marL="453390" indent="-226695" lvl="1">
              <a:lnSpc>
                <a:spcPts val="3360"/>
              </a:lnSpc>
              <a:buFont typeface="Arial"/>
              <a:buChar char="•"/>
            </a:pPr>
            <a:r>
              <a:rPr lang="ar-EG" b="true" sz="2100">
                <a:solidFill>
                  <a:srgbClr val="3B3838"/>
                </a:solidFill>
                <a:latin typeface="Droid Arabic Naskh Bold"/>
                <a:ea typeface="Droid Arabic Naskh Bold"/>
                <a:cs typeface="Droid Arabic Naskh Bold"/>
                <a:sym typeface="Droid Arabic Naskh Bold"/>
                <a:rtl val="true"/>
              </a:rPr>
              <a:t>أداة الشفاء: قم بإزالة الأشياء أو العيوب غير المرغوب فيها بسلاسة.</a:t>
            </a:r>
          </a:p>
          <a:p>
            <a:pPr algn="r" rtl="true" marL="453390" indent="-226695" lvl="1">
              <a:lnSpc>
                <a:spcPts val="3360"/>
              </a:lnSpc>
              <a:buFont typeface="Arial"/>
              <a:buChar char="•"/>
            </a:pPr>
            <a:r>
              <a:rPr lang="ar-EG" b="true" sz="2100">
                <a:solidFill>
                  <a:srgbClr val="3B3838"/>
                </a:solidFill>
                <a:latin typeface="Droid Arabic Naskh Bold"/>
                <a:ea typeface="Droid Arabic Naskh Bold"/>
                <a:cs typeface="Droid Arabic Naskh Bold"/>
                <a:sym typeface="Droid Arabic Naskh Bold"/>
                <a:rtl val="true"/>
              </a:rPr>
              <a:t>المرشحات والإعدادات المسبقة: قم بتطبيق مجموعة متنوعة من المرشحات الفنية والتصحيحية.</a:t>
            </a:r>
          </a:p>
          <a:p>
            <a:pPr algn="r" rtl="true" marL="0" indent="0" lvl="0">
              <a:lnSpc>
                <a:spcPts val="3360"/>
              </a:lnSpc>
            </a:pPr>
            <a:r>
              <a:rPr lang="ar-EG" b="true" sz="2100">
                <a:solidFill>
                  <a:srgbClr val="3B3838"/>
                </a:solidFill>
                <a:latin typeface="Droid Arabic Naskh Bold"/>
                <a:ea typeface="Droid Arabic Naskh Bold"/>
                <a:cs typeface="Droid Arabic Naskh Bold"/>
                <a:sym typeface="Droid Arabic Naskh Bold"/>
                <a:rtl val="true"/>
              </a:rPr>
              <a:t>دعم </a:t>
            </a:r>
            <a:r>
              <a:rPr lang="en-US" b="true" sz="2100">
                <a:solidFill>
                  <a:srgbClr val="3B3838"/>
                </a:solidFill>
                <a:latin typeface="Droid Arabic Naskh Bold"/>
                <a:ea typeface="Droid Arabic Naskh Bold"/>
                <a:cs typeface="Droid Arabic Naskh Bold"/>
                <a:sym typeface="Droid Arabic Naskh Bold"/>
              </a:rPr>
              <a:t>RAW</a:t>
            </a:r>
            <a:r>
              <a:rPr lang="ar-EG" b="true" sz="2100">
                <a:solidFill>
                  <a:srgbClr val="3B3838"/>
                </a:solidFill>
                <a:latin typeface="Droid Arabic Naskh Bold"/>
                <a:ea typeface="Droid Arabic Naskh Bold"/>
                <a:cs typeface="Droid Arabic Naskh Bold"/>
                <a:sym typeface="Droid Arabic Naskh Bold"/>
                <a:rtl val="true"/>
              </a:rPr>
              <a:t>: قم بتحرير ملفات </a:t>
            </a:r>
            <a:r>
              <a:rPr lang="en-US" b="true" sz="2100">
                <a:solidFill>
                  <a:srgbClr val="3B3838"/>
                </a:solidFill>
                <a:latin typeface="Droid Arabic Naskh Bold"/>
                <a:ea typeface="Droid Arabic Naskh Bold"/>
                <a:cs typeface="Droid Arabic Naskh Bold"/>
                <a:sym typeface="Droid Arabic Naskh Bold"/>
              </a:rPr>
              <a:t>RAW</a:t>
            </a:r>
            <a:r>
              <a:rPr lang="ar-EG" b="true" sz="2100">
                <a:solidFill>
                  <a:srgbClr val="3B3838"/>
                </a:solidFill>
                <a:latin typeface="Droid Arabic Naskh Bold"/>
                <a:ea typeface="Droid Arabic Naskh Bold"/>
                <a:cs typeface="Droid Arabic Naskh Bold"/>
                <a:sym typeface="Droid Arabic Naskh Bold"/>
                <a:rtl val="true"/>
              </a:rPr>
              <a:t> للحصول على صور ذات جودة أعلى.</a:t>
            </a:r>
          </a:p>
          <a:p>
            <a:pPr algn="r" rtl="true" marL="453390" indent="-226695" lvl="1">
              <a:lnSpc>
                <a:spcPts val="3360"/>
              </a:lnSpc>
              <a:buFont typeface="Arial"/>
              <a:buChar char="•"/>
            </a:pPr>
            <a:r>
              <a:rPr lang="ar-EG" b="true" sz="2100">
                <a:solidFill>
                  <a:srgbClr val="3B3838"/>
                </a:solidFill>
                <a:latin typeface="Droid Arabic Naskh Bold"/>
                <a:ea typeface="Droid Arabic Naskh Bold"/>
                <a:cs typeface="Droid Arabic Naskh Bold"/>
                <a:sym typeface="Droid Arabic Naskh Bold"/>
                <a:rtl val="true"/>
              </a:rPr>
              <a:t>واجهة سهلة الاستخدام: سهولة التنقل مع عناصر تحكم تعمل باللمس سريعة الاستجابة.</a:t>
            </a:r>
          </a:p>
        </p:txBody>
      </p:sp>
      <p:sp>
        <p:nvSpPr>
          <p:cNvPr name="TextBox 14" id="14"/>
          <p:cNvSpPr txBox="true"/>
          <p:nvPr/>
        </p:nvSpPr>
        <p:spPr>
          <a:xfrm rot="0">
            <a:off x="5793849" y="8200518"/>
            <a:ext cx="4761779" cy="807720"/>
          </a:xfrm>
          <a:prstGeom prst="rect">
            <a:avLst/>
          </a:prstGeom>
        </p:spPr>
        <p:txBody>
          <a:bodyPr anchor="t" rtlCol="false" tIns="0" lIns="0" bIns="0" rIns="0">
            <a:spAutoFit/>
          </a:bodyPr>
          <a:lstStyle/>
          <a:p>
            <a:pPr algn="r" rtl="true" marL="453390" indent="-226695" lvl="1">
              <a:lnSpc>
                <a:spcPts val="3360"/>
              </a:lnSpc>
              <a:buFont typeface="Arial"/>
              <a:buChar char="•"/>
            </a:pPr>
            <a:r>
              <a:rPr lang="ar-EG" sz="2100">
                <a:solidFill>
                  <a:srgbClr val="3B3838"/>
                </a:solidFill>
                <a:latin typeface="Droid Arabic Naskh"/>
                <a:ea typeface="Droid Arabic Naskh"/>
                <a:cs typeface="Droid Arabic Naskh"/>
                <a:sym typeface="Droid Arabic Naskh"/>
                <a:rtl val="true"/>
              </a:rPr>
              <a:t>يقدم دروسًا تعليمية بسيطة</a:t>
            </a:r>
          </a:p>
          <a:p>
            <a:pPr algn="r" rtl="true" marL="453390" indent="-226695" lvl="1">
              <a:lnSpc>
                <a:spcPts val="3360"/>
              </a:lnSpc>
              <a:buFont typeface="Arial"/>
              <a:buChar char="•"/>
            </a:pPr>
            <a:r>
              <a:rPr lang="ar-EG" sz="2100">
                <a:solidFill>
                  <a:srgbClr val="3B3838"/>
                </a:solidFill>
                <a:latin typeface="Droid Arabic Naskh"/>
                <a:ea typeface="Droid Arabic Naskh"/>
                <a:cs typeface="Droid Arabic Naskh"/>
                <a:sym typeface="Droid Arabic Naskh"/>
                <a:rtl val="true"/>
              </a:rPr>
              <a:t>واجهة سهلة الاستخدام</a:t>
            </a:r>
          </a:p>
        </p:txBody>
      </p:sp>
      <p:sp>
        <p:nvSpPr>
          <p:cNvPr name="TextBox 15" id="15"/>
          <p:cNvSpPr txBox="true"/>
          <p:nvPr/>
        </p:nvSpPr>
        <p:spPr>
          <a:xfrm rot="0">
            <a:off x="709042" y="1341597"/>
            <a:ext cx="4361384" cy="1425702"/>
          </a:xfrm>
          <a:prstGeom prst="rect">
            <a:avLst/>
          </a:prstGeom>
        </p:spPr>
        <p:txBody>
          <a:bodyPr anchor="t" rtlCol="false" tIns="0" lIns="0" bIns="0" rIns="0">
            <a:spAutoFit/>
          </a:bodyPr>
          <a:lstStyle/>
          <a:p>
            <a:pPr algn="ctr" rtl="true" marL="0" indent="0" lvl="0">
              <a:lnSpc>
                <a:spcPts val="5544"/>
              </a:lnSpc>
              <a:spcBef>
                <a:spcPct val="0"/>
              </a:spcBef>
            </a:pPr>
            <a:r>
              <a:rPr lang="ar-EG" b="true" sz="5600">
                <a:solidFill>
                  <a:srgbClr val="7C0086"/>
                </a:solidFill>
                <a:latin typeface="Droid Arabic Naskh Bold"/>
                <a:ea typeface="Droid Arabic Naskh Bold"/>
                <a:cs typeface="Droid Arabic Naskh Bold"/>
                <a:sym typeface="Droid Arabic Naskh Bold"/>
                <a:rtl val="true"/>
              </a:rPr>
              <a:t>تطبيق سنابسيد</a:t>
            </a:r>
          </a:p>
        </p:txBody>
      </p:sp>
      <p:sp>
        <p:nvSpPr>
          <p:cNvPr name="TextBox 16" id="16"/>
          <p:cNvSpPr txBox="true"/>
          <p:nvPr/>
        </p:nvSpPr>
        <p:spPr>
          <a:xfrm rot="0">
            <a:off x="709042" y="3076786"/>
            <a:ext cx="4361384" cy="739902"/>
          </a:xfrm>
          <a:prstGeom prst="rect">
            <a:avLst/>
          </a:prstGeom>
        </p:spPr>
        <p:txBody>
          <a:bodyPr anchor="t" rtlCol="false" tIns="0" lIns="0" bIns="0" rIns="0">
            <a:spAutoFit/>
          </a:bodyPr>
          <a:lstStyle/>
          <a:p>
            <a:pPr algn="ctr" marL="0" indent="0" lvl="0">
              <a:lnSpc>
                <a:spcPts val="5544"/>
              </a:lnSpc>
              <a:spcBef>
                <a:spcPct val="0"/>
              </a:spcBef>
            </a:pPr>
            <a:r>
              <a:rPr lang="en-US" b="true" sz="5600">
                <a:solidFill>
                  <a:srgbClr val="7C0086"/>
                </a:solidFill>
                <a:latin typeface="Canva Sans Bold"/>
                <a:ea typeface="Canva Sans Bold"/>
                <a:cs typeface="Canva Sans Bold"/>
                <a:sym typeface="Canva Sans Bold"/>
              </a:rPr>
              <a:t>SNAPSEED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12878" y="8642478"/>
            <a:ext cx="1231644" cy="1231644"/>
          </a:xfrm>
          <a:custGeom>
            <a:avLst/>
            <a:gdLst/>
            <a:ahLst/>
            <a:cxnLst/>
            <a:rect r="r" b="b" t="t" l="l"/>
            <a:pathLst>
              <a:path h="1231644" w="1231644">
                <a:moveTo>
                  <a:pt x="0" y="0"/>
                </a:moveTo>
                <a:lnTo>
                  <a:pt x="1231644" y="0"/>
                </a:lnTo>
                <a:lnTo>
                  <a:pt x="1231644" y="1231644"/>
                </a:lnTo>
                <a:lnTo>
                  <a:pt x="0" y="1231644"/>
                </a:lnTo>
                <a:lnTo>
                  <a:pt x="0" y="0"/>
                </a:lnTo>
                <a:close/>
              </a:path>
            </a:pathLst>
          </a:custGeom>
          <a:blipFill>
            <a:blip r:embed="rId2"/>
            <a:stretch>
              <a:fillRect l="0" t="0" r="0" b="0"/>
            </a:stretch>
          </a:blipFill>
        </p:spPr>
      </p:sp>
      <p:grpSp>
        <p:nvGrpSpPr>
          <p:cNvPr name="Group 3" id="3"/>
          <p:cNvGrpSpPr/>
          <p:nvPr/>
        </p:nvGrpSpPr>
        <p:grpSpPr>
          <a:xfrm rot="0">
            <a:off x="6671749" y="1028700"/>
            <a:ext cx="3005981" cy="620935"/>
            <a:chOff x="0" y="0"/>
            <a:chExt cx="4007974" cy="827914"/>
          </a:xfrm>
        </p:grpSpPr>
        <p:grpSp>
          <p:nvGrpSpPr>
            <p:cNvPr name="Group 4" id="4"/>
            <p:cNvGrpSpPr/>
            <p:nvPr/>
          </p:nvGrpSpPr>
          <p:grpSpPr>
            <a:xfrm rot="0">
              <a:off x="0" y="0"/>
              <a:ext cx="4007974" cy="827914"/>
              <a:chOff x="0" y="0"/>
              <a:chExt cx="3358570" cy="693768"/>
            </a:xfrm>
          </p:grpSpPr>
          <p:sp>
            <p:nvSpPr>
              <p:cNvPr name="Freeform 5" id="5"/>
              <p:cNvSpPr/>
              <p:nvPr/>
            </p:nvSpPr>
            <p:spPr>
              <a:xfrm flipH="false" flipV="false" rot="0">
                <a:off x="0" y="0"/>
                <a:ext cx="3358570" cy="693769"/>
              </a:xfrm>
              <a:custGeom>
                <a:avLst/>
                <a:gdLst/>
                <a:ahLst/>
                <a:cxnLst/>
                <a:rect r="r" b="b" t="t" l="l"/>
                <a:pathLst>
                  <a:path h="693769" w="3358570">
                    <a:moveTo>
                      <a:pt x="3234110" y="693768"/>
                    </a:moveTo>
                    <a:lnTo>
                      <a:pt x="124460" y="693768"/>
                    </a:lnTo>
                    <a:cubicBezTo>
                      <a:pt x="55880" y="693768"/>
                      <a:pt x="0" y="637889"/>
                      <a:pt x="0" y="569308"/>
                    </a:cubicBezTo>
                    <a:lnTo>
                      <a:pt x="0" y="124460"/>
                    </a:lnTo>
                    <a:cubicBezTo>
                      <a:pt x="0" y="55880"/>
                      <a:pt x="55880" y="0"/>
                      <a:pt x="124460" y="0"/>
                    </a:cubicBezTo>
                    <a:lnTo>
                      <a:pt x="3234110" y="0"/>
                    </a:lnTo>
                    <a:cubicBezTo>
                      <a:pt x="3302690" y="0"/>
                      <a:pt x="3358570" y="55880"/>
                      <a:pt x="3358570" y="124460"/>
                    </a:cubicBezTo>
                    <a:lnTo>
                      <a:pt x="3358570" y="569309"/>
                    </a:lnTo>
                    <a:cubicBezTo>
                      <a:pt x="3358570" y="637889"/>
                      <a:pt x="3302690" y="693769"/>
                      <a:pt x="3234110" y="693769"/>
                    </a:cubicBezTo>
                    <a:close/>
                  </a:path>
                </a:pathLst>
              </a:custGeom>
              <a:solidFill>
                <a:srgbClr val="F0C600"/>
              </a:solidFill>
            </p:spPr>
          </p:sp>
        </p:grpSp>
        <p:sp>
          <p:nvSpPr>
            <p:cNvPr name="TextBox 6" id="6"/>
            <p:cNvSpPr txBox="true"/>
            <p:nvPr/>
          </p:nvSpPr>
          <p:spPr>
            <a:xfrm rot="0">
              <a:off x="0" y="158476"/>
              <a:ext cx="4007974" cy="539536"/>
            </a:xfrm>
            <a:prstGeom prst="rect">
              <a:avLst/>
            </a:prstGeom>
          </p:spPr>
          <p:txBody>
            <a:bodyPr anchor="t" rtlCol="false" tIns="0" lIns="0" bIns="0" rIns="0">
              <a:spAutoFit/>
            </a:bodyPr>
            <a:lstStyle/>
            <a:p>
              <a:pPr algn="ctr" rtl="true" marL="0" indent="0" lvl="1">
                <a:lnSpc>
                  <a:spcPts val="3079"/>
                </a:lnSpc>
              </a:pPr>
              <a:r>
                <a:rPr lang="ar-EG" b="true" sz="2799">
                  <a:solidFill>
                    <a:srgbClr val="FFFFFF"/>
                  </a:solidFill>
                  <a:latin typeface="Droid Arabic Naskh Bold"/>
                  <a:ea typeface="Droid Arabic Naskh Bold"/>
                  <a:cs typeface="Droid Arabic Naskh Bold"/>
                  <a:sym typeface="Droid Arabic Naskh Bold"/>
                  <a:rtl val="true"/>
                </a:rPr>
                <a:t>الميزات الرئيسية</a:t>
              </a:r>
            </a:p>
          </p:txBody>
        </p:sp>
      </p:grpSp>
      <p:grpSp>
        <p:nvGrpSpPr>
          <p:cNvPr name="Group 7" id="7"/>
          <p:cNvGrpSpPr/>
          <p:nvPr/>
        </p:nvGrpSpPr>
        <p:grpSpPr>
          <a:xfrm rot="0">
            <a:off x="6306673" y="7114725"/>
            <a:ext cx="3736132" cy="620935"/>
            <a:chOff x="0" y="0"/>
            <a:chExt cx="4981509" cy="827914"/>
          </a:xfrm>
        </p:grpSpPr>
        <p:grpSp>
          <p:nvGrpSpPr>
            <p:cNvPr name="Group 8" id="8"/>
            <p:cNvGrpSpPr/>
            <p:nvPr/>
          </p:nvGrpSpPr>
          <p:grpSpPr>
            <a:xfrm rot="0">
              <a:off x="0" y="0"/>
              <a:ext cx="4981509" cy="827914"/>
              <a:chOff x="0" y="0"/>
              <a:chExt cx="4174365" cy="693768"/>
            </a:xfrm>
          </p:grpSpPr>
          <p:sp>
            <p:nvSpPr>
              <p:cNvPr name="Freeform 9" id="9"/>
              <p:cNvSpPr/>
              <p:nvPr/>
            </p:nvSpPr>
            <p:spPr>
              <a:xfrm flipH="false" flipV="false" rot="0">
                <a:off x="0" y="0"/>
                <a:ext cx="4174365" cy="693769"/>
              </a:xfrm>
              <a:custGeom>
                <a:avLst/>
                <a:gdLst/>
                <a:ahLst/>
                <a:cxnLst/>
                <a:rect r="r" b="b" t="t" l="l"/>
                <a:pathLst>
                  <a:path h="693769" w="4174365">
                    <a:moveTo>
                      <a:pt x="4049905" y="693768"/>
                    </a:moveTo>
                    <a:lnTo>
                      <a:pt x="124460" y="693768"/>
                    </a:lnTo>
                    <a:cubicBezTo>
                      <a:pt x="55880" y="693768"/>
                      <a:pt x="0" y="637889"/>
                      <a:pt x="0" y="569308"/>
                    </a:cubicBezTo>
                    <a:lnTo>
                      <a:pt x="0" y="124460"/>
                    </a:lnTo>
                    <a:cubicBezTo>
                      <a:pt x="0" y="55880"/>
                      <a:pt x="55880" y="0"/>
                      <a:pt x="124460" y="0"/>
                    </a:cubicBezTo>
                    <a:lnTo>
                      <a:pt x="4049905" y="0"/>
                    </a:lnTo>
                    <a:cubicBezTo>
                      <a:pt x="4118485" y="0"/>
                      <a:pt x="4174365" y="55880"/>
                      <a:pt x="4174365" y="124460"/>
                    </a:cubicBezTo>
                    <a:lnTo>
                      <a:pt x="4174365" y="569309"/>
                    </a:lnTo>
                    <a:cubicBezTo>
                      <a:pt x="4174365" y="637889"/>
                      <a:pt x="4118485" y="693769"/>
                      <a:pt x="4049905" y="693769"/>
                    </a:cubicBezTo>
                    <a:close/>
                  </a:path>
                </a:pathLst>
              </a:custGeom>
              <a:solidFill>
                <a:srgbClr val="287D7D"/>
              </a:solidFill>
            </p:spPr>
          </p:sp>
        </p:grpSp>
        <p:sp>
          <p:nvSpPr>
            <p:cNvPr name="TextBox 10" id="10"/>
            <p:cNvSpPr txBox="true"/>
            <p:nvPr/>
          </p:nvSpPr>
          <p:spPr>
            <a:xfrm rot="0">
              <a:off x="0" y="158476"/>
              <a:ext cx="4981509" cy="539536"/>
            </a:xfrm>
            <a:prstGeom prst="rect">
              <a:avLst/>
            </a:prstGeom>
          </p:spPr>
          <p:txBody>
            <a:bodyPr anchor="t" rtlCol="false" tIns="0" lIns="0" bIns="0" rIns="0">
              <a:spAutoFit/>
            </a:bodyPr>
            <a:lstStyle/>
            <a:p>
              <a:pPr algn="ctr" rtl="true" marL="0" indent="0" lvl="1">
                <a:lnSpc>
                  <a:spcPts val="3079"/>
                </a:lnSpc>
              </a:pPr>
              <a:r>
                <a:rPr lang="ar-EG" b="true" sz="2799">
                  <a:solidFill>
                    <a:srgbClr val="FFFFFF"/>
                  </a:solidFill>
                  <a:latin typeface="Droid Arabic Naskh Bold"/>
                  <a:ea typeface="Droid Arabic Naskh Bold"/>
                  <a:cs typeface="Droid Arabic Naskh Bold"/>
                  <a:sym typeface="Droid Arabic Naskh Bold"/>
                  <a:rtl val="true"/>
                </a:rPr>
                <a:t>لماذا هو رائع للمبتدئين</a:t>
              </a:r>
            </a:p>
          </p:txBody>
        </p:sp>
      </p:grpSp>
      <p:sp>
        <p:nvSpPr>
          <p:cNvPr name="Freeform 11" id="11"/>
          <p:cNvSpPr/>
          <p:nvPr/>
        </p:nvSpPr>
        <p:spPr>
          <a:xfrm flipH="false" flipV="false" rot="0">
            <a:off x="2025321" y="3188730"/>
            <a:ext cx="2099675" cy="2050464"/>
          </a:xfrm>
          <a:custGeom>
            <a:avLst/>
            <a:gdLst/>
            <a:ahLst/>
            <a:cxnLst/>
            <a:rect r="r" b="b" t="t" l="l"/>
            <a:pathLst>
              <a:path h="2050464" w="2099675">
                <a:moveTo>
                  <a:pt x="0" y="0"/>
                </a:moveTo>
                <a:lnTo>
                  <a:pt x="2099675" y="0"/>
                </a:lnTo>
                <a:lnTo>
                  <a:pt x="2099675" y="2050464"/>
                </a:lnTo>
                <a:lnTo>
                  <a:pt x="0" y="2050464"/>
                </a:lnTo>
                <a:lnTo>
                  <a:pt x="0" y="0"/>
                </a:lnTo>
                <a:close/>
              </a:path>
            </a:pathLst>
          </a:custGeom>
          <a:blipFill>
            <a:blip r:embed="rId3"/>
            <a:stretch>
              <a:fillRect l="0" t="0" r="0" b="0"/>
            </a:stretch>
          </a:blipFill>
        </p:spPr>
      </p:sp>
      <p:sp>
        <p:nvSpPr>
          <p:cNvPr name="Freeform 12" id="12"/>
          <p:cNvSpPr/>
          <p:nvPr/>
        </p:nvSpPr>
        <p:spPr>
          <a:xfrm flipH="false" flipV="false" rot="0">
            <a:off x="12736868" y="152446"/>
            <a:ext cx="4426303" cy="9836230"/>
          </a:xfrm>
          <a:custGeom>
            <a:avLst/>
            <a:gdLst/>
            <a:ahLst/>
            <a:cxnLst/>
            <a:rect r="r" b="b" t="t" l="l"/>
            <a:pathLst>
              <a:path h="9836230" w="4426303">
                <a:moveTo>
                  <a:pt x="0" y="0"/>
                </a:moveTo>
                <a:lnTo>
                  <a:pt x="4426304" y="0"/>
                </a:lnTo>
                <a:lnTo>
                  <a:pt x="4426304" y="9836230"/>
                </a:lnTo>
                <a:lnTo>
                  <a:pt x="0" y="9836230"/>
                </a:lnTo>
                <a:lnTo>
                  <a:pt x="0" y="0"/>
                </a:lnTo>
                <a:close/>
              </a:path>
            </a:pathLst>
          </a:custGeom>
          <a:blipFill>
            <a:blip r:embed="rId4"/>
            <a:stretch>
              <a:fillRect l="0" t="0" r="0" b="0"/>
            </a:stretch>
          </a:blipFill>
        </p:spPr>
      </p:sp>
      <p:sp>
        <p:nvSpPr>
          <p:cNvPr name="TextBox 13" id="13"/>
          <p:cNvSpPr txBox="true"/>
          <p:nvPr/>
        </p:nvSpPr>
        <p:spPr>
          <a:xfrm rot="0">
            <a:off x="5793849" y="2144580"/>
            <a:ext cx="5858203" cy="4160520"/>
          </a:xfrm>
          <a:prstGeom prst="rect">
            <a:avLst/>
          </a:prstGeom>
        </p:spPr>
        <p:txBody>
          <a:bodyPr anchor="t" rtlCol="false" tIns="0" lIns="0" bIns="0" rIns="0">
            <a:spAutoFit/>
          </a:bodyPr>
          <a:lstStyle/>
          <a:p>
            <a:pPr algn="r" rtl="true" marL="0" indent="0" lvl="0">
              <a:lnSpc>
                <a:spcPts val="3360"/>
              </a:lnSpc>
            </a:pPr>
            <a:r>
              <a:rPr lang="ar-EG" b="true" sz="2100">
                <a:solidFill>
                  <a:srgbClr val="3B3838"/>
                </a:solidFill>
                <a:latin typeface="Droid Arabic Naskh Bold"/>
                <a:ea typeface="Droid Arabic Naskh Bold"/>
                <a:cs typeface="Droid Arabic Naskh Bold"/>
                <a:sym typeface="Droid Arabic Naskh Bold"/>
                <a:rtl val="true"/>
              </a:rPr>
              <a:t>أدوات التحرير الاحترافية: اضبط اللون والضوء والتفاصيل بدقة.</a:t>
            </a:r>
          </a:p>
          <a:p>
            <a:pPr algn="r" rtl="true" marL="453390" indent="-226695" lvl="1">
              <a:lnSpc>
                <a:spcPts val="3360"/>
              </a:lnSpc>
              <a:buFont typeface="Arial"/>
              <a:buChar char="•"/>
            </a:pPr>
            <a:r>
              <a:rPr lang="ar-EG" b="true" sz="2100">
                <a:solidFill>
                  <a:srgbClr val="3B3838"/>
                </a:solidFill>
                <a:latin typeface="Droid Arabic Naskh Bold"/>
                <a:ea typeface="Droid Arabic Naskh Bold"/>
                <a:cs typeface="Droid Arabic Naskh Bold"/>
                <a:sym typeface="Droid Arabic Naskh Bold"/>
                <a:rtl val="true"/>
              </a:rPr>
              <a:t>الإعدادات المسبقة: قم بتطبيق الإعدادات المُعدة مسبقًا لتحقيق مظهر متناسق.</a:t>
            </a:r>
          </a:p>
          <a:p>
            <a:pPr algn="r" rtl="true" marL="0" indent="0" lvl="0">
              <a:lnSpc>
                <a:spcPts val="3360"/>
              </a:lnSpc>
            </a:pPr>
            <a:r>
              <a:rPr lang="ar-EG" b="true" sz="2100">
                <a:solidFill>
                  <a:srgbClr val="3B3838"/>
                </a:solidFill>
                <a:latin typeface="Droid Arabic Naskh Bold"/>
                <a:ea typeface="Droid Arabic Naskh Bold"/>
                <a:cs typeface="Droid Arabic Naskh Bold"/>
                <a:sym typeface="Droid Arabic Naskh Bold"/>
                <a:rtl val="true"/>
              </a:rPr>
              <a:t>تحرير </a:t>
            </a:r>
            <a:r>
              <a:rPr lang="en-US" b="true" sz="2100">
                <a:solidFill>
                  <a:srgbClr val="3B3838"/>
                </a:solidFill>
                <a:latin typeface="Droid Arabic Naskh Bold"/>
                <a:ea typeface="Droid Arabic Naskh Bold"/>
                <a:cs typeface="Droid Arabic Naskh Bold"/>
                <a:sym typeface="Droid Arabic Naskh Bold"/>
              </a:rPr>
              <a:t>RAW</a:t>
            </a:r>
            <a:r>
              <a:rPr lang="ar-EG" b="true" sz="2100">
                <a:solidFill>
                  <a:srgbClr val="3B3838"/>
                </a:solidFill>
                <a:latin typeface="Droid Arabic Naskh Bold"/>
                <a:ea typeface="Droid Arabic Naskh Bold"/>
                <a:cs typeface="Droid Arabic Naskh Bold"/>
                <a:sym typeface="Droid Arabic Naskh Bold"/>
                <a:rtl val="true"/>
              </a:rPr>
              <a:t>: قم بتحرير صور </a:t>
            </a:r>
            <a:r>
              <a:rPr lang="en-US" b="true" sz="2100">
                <a:solidFill>
                  <a:srgbClr val="3B3838"/>
                </a:solidFill>
                <a:latin typeface="Droid Arabic Naskh Bold"/>
                <a:ea typeface="Droid Arabic Naskh Bold"/>
                <a:cs typeface="Droid Arabic Naskh Bold"/>
                <a:sym typeface="Droid Arabic Naskh Bold"/>
              </a:rPr>
              <a:t>RAW</a:t>
            </a:r>
            <a:r>
              <a:rPr lang="ar-EG" b="true" sz="2100">
                <a:solidFill>
                  <a:srgbClr val="3B3838"/>
                </a:solidFill>
                <a:latin typeface="Droid Arabic Naskh Bold"/>
                <a:ea typeface="Droid Arabic Naskh Bold"/>
                <a:cs typeface="Droid Arabic Naskh Bold"/>
                <a:sym typeface="Droid Arabic Naskh Bold"/>
                <a:rtl val="true"/>
              </a:rPr>
              <a:t> للحصول على أقصى جودة للصورة.</a:t>
            </a:r>
          </a:p>
          <a:p>
            <a:pPr algn="r" rtl="true" marL="453390" indent="-226695" lvl="1">
              <a:lnSpc>
                <a:spcPts val="3360"/>
              </a:lnSpc>
              <a:buFont typeface="Arial"/>
              <a:buChar char="•"/>
            </a:pPr>
            <a:r>
              <a:rPr lang="ar-EG" b="true" sz="2100">
                <a:solidFill>
                  <a:srgbClr val="3B3838"/>
                </a:solidFill>
                <a:latin typeface="Droid Arabic Naskh Bold"/>
                <a:ea typeface="Droid Arabic Naskh Bold"/>
                <a:cs typeface="Droid Arabic Naskh Bold"/>
                <a:sym typeface="Droid Arabic Naskh Bold"/>
                <a:rtl val="true"/>
              </a:rPr>
              <a:t>أدوات تنظيمية: قم بوضع علامات على الصور وتصنيفها لتسهيل الوصول إليها.</a:t>
            </a:r>
          </a:p>
          <a:p>
            <a:pPr algn="r" rtl="true" marL="0" indent="0" lvl="0">
              <a:lnSpc>
                <a:spcPts val="3360"/>
              </a:lnSpc>
            </a:pPr>
            <a:r>
              <a:rPr lang="ar-EG" b="true" sz="2100">
                <a:solidFill>
                  <a:srgbClr val="3B3838"/>
                </a:solidFill>
                <a:latin typeface="Droid Arabic Naskh Bold"/>
                <a:ea typeface="Droid Arabic Naskh Bold"/>
                <a:cs typeface="Droid Arabic Naskh Bold"/>
                <a:sym typeface="Droid Arabic Naskh Bold"/>
                <a:rtl val="true"/>
              </a:rPr>
              <a:t>المزامنة: مزامنة التعديلات عبر الأجهزة باستخدام حساب </a:t>
            </a:r>
            <a:r>
              <a:rPr lang="en-US" b="true" sz="2100">
                <a:solidFill>
                  <a:srgbClr val="3B3838"/>
                </a:solidFill>
                <a:latin typeface="Droid Arabic Naskh Bold"/>
                <a:ea typeface="Droid Arabic Naskh Bold"/>
                <a:cs typeface="Droid Arabic Naskh Bold"/>
                <a:sym typeface="Droid Arabic Naskh Bold"/>
              </a:rPr>
              <a:t>Adobe</a:t>
            </a:r>
            <a:r>
              <a:rPr lang="ar-EG" b="true" sz="2100">
                <a:solidFill>
                  <a:srgbClr val="3B3838"/>
                </a:solidFill>
                <a:latin typeface="Droid Arabic Naskh Bold"/>
                <a:ea typeface="Droid Arabic Naskh Bold"/>
                <a:cs typeface="Droid Arabic Naskh Bold"/>
                <a:sym typeface="Droid Arabic Naskh Bold"/>
                <a:rtl val="true"/>
              </a:rPr>
              <a:t> مجاني.</a:t>
            </a:r>
          </a:p>
        </p:txBody>
      </p:sp>
      <p:sp>
        <p:nvSpPr>
          <p:cNvPr name="TextBox 14" id="14"/>
          <p:cNvSpPr txBox="true"/>
          <p:nvPr/>
        </p:nvSpPr>
        <p:spPr>
          <a:xfrm rot="0">
            <a:off x="5793849" y="8049201"/>
            <a:ext cx="4761779" cy="807720"/>
          </a:xfrm>
          <a:prstGeom prst="rect">
            <a:avLst/>
          </a:prstGeom>
        </p:spPr>
        <p:txBody>
          <a:bodyPr anchor="t" rtlCol="false" tIns="0" lIns="0" bIns="0" rIns="0">
            <a:spAutoFit/>
          </a:bodyPr>
          <a:lstStyle/>
          <a:p>
            <a:pPr algn="r" rtl="true" marL="453390" indent="-226695" lvl="1">
              <a:lnSpc>
                <a:spcPts val="3360"/>
              </a:lnSpc>
              <a:buFont typeface="Arial"/>
              <a:buChar char="•"/>
            </a:pPr>
            <a:r>
              <a:rPr lang="ar-EG" sz="2100">
                <a:solidFill>
                  <a:srgbClr val="3B3838"/>
                </a:solidFill>
                <a:latin typeface="Droid Arabic Naskh"/>
                <a:ea typeface="Droid Arabic Naskh"/>
                <a:cs typeface="Droid Arabic Naskh"/>
                <a:sym typeface="Droid Arabic Naskh"/>
                <a:rtl val="true"/>
              </a:rPr>
              <a:t>واجهة بديهية</a:t>
            </a:r>
          </a:p>
          <a:p>
            <a:pPr algn="r" rtl="true" marL="453390" indent="-226695" lvl="1">
              <a:lnSpc>
                <a:spcPts val="3360"/>
              </a:lnSpc>
              <a:buFont typeface="Arial"/>
              <a:buChar char="•"/>
            </a:pPr>
            <a:r>
              <a:rPr lang="ar-EG" sz="2100">
                <a:solidFill>
                  <a:srgbClr val="3B3838"/>
                </a:solidFill>
                <a:latin typeface="Droid Arabic Naskh"/>
                <a:ea typeface="Droid Arabic Naskh"/>
                <a:cs typeface="Droid Arabic Naskh"/>
                <a:sym typeface="Droid Arabic Naskh"/>
                <a:rtl val="true"/>
              </a:rPr>
              <a:t>دروس تعليمية شاملة</a:t>
            </a:r>
          </a:p>
        </p:txBody>
      </p:sp>
      <p:sp>
        <p:nvSpPr>
          <p:cNvPr name="TextBox 15" id="15"/>
          <p:cNvSpPr txBox="true"/>
          <p:nvPr/>
        </p:nvSpPr>
        <p:spPr>
          <a:xfrm rot="0">
            <a:off x="709042" y="1341597"/>
            <a:ext cx="4732233" cy="730377"/>
          </a:xfrm>
          <a:prstGeom prst="rect">
            <a:avLst/>
          </a:prstGeom>
        </p:spPr>
        <p:txBody>
          <a:bodyPr anchor="t" rtlCol="false" tIns="0" lIns="0" bIns="0" rIns="0">
            <a:spAutoFit/>
          </a:bodyPr>
          <a:lstStyle/>
          <a:p>
            <a:pPr algn="ctr" rtl="true" marL="0" indent="0" lvl="0">
              <a:lnSpc>
                <a:spcPts val="5544"/>
              </a:lnSpc>
              <a:spcBef>
                <a:spcPct val="0"/>
              </a:spcBef>
            </a:pPr>
            <a:r>
              <a:rPr lang="ar-EG" b="true" sz="5600">
                <a:solidFill>
                  <a:srgbClr val="7C0086"/>
                </a:solidFill>
                <a:latin typeface="Droid Arabic Naskh Bold"/>
                <a:ea typeface="Droid Arabic Naskh Bold"/>
                <a:cs typeface="Droid Arabic Naskh Bold"/>
                <a:sym typeface="Droid Arabic Naskh Bold"/>
                <a:rtl val="true"/>
              </a:rPr>
              <a:t>لايت روم</a:t>
            </a:r>
          </a:p>
        </p:txBody>
      </p:sp>
      <p:sp>
        <p:nvSpPr>
          <p:cNvPr name="TextBox 16" id="16"/>
          <p:cNvSpPr txBox="true"/>
          <p:nvPr/>
        </p:nvSpPr>
        <p:spPr>
          <a:xfrm rot="0">
            <a:off x="861442" y="2176749"/>
            <a:ext cx="4732233" cy="739902"/>
          </a:xfrm>
          <a:prstGeom prst="rect">
            <a:avLst/>
          </a:prstGeom>
        </p:spPr>
        <p:txBody>
          <a:bodyPr anchor="t" rtlCol="false" tIns="0" lIns="0" bIns="0" rIns="0">
            <a:spAutoFit/>
          </a:bodyPr>
          <a:lstStyle/>
          <a:p>
            <a:pPr algn="ctr" marL="0" indent="0" lvl="0">
              <a:lnSpc>
                <a:spcPts val="5544"/>
              </a:lnSpc>
              <a:spcBef>
                <a:spcPct val="0"/>
              </a:spcBef>
            </a:pPr>
            <a:r>
              <a:rPr lang="en-US" b="true" sz="5600">
                <a:solidFill>
                  <a:srgbClr val="7C0086"/>
                </a:solidFill>
                <a:latin typeface="Canva Sans Bold"/>
                <a:ea typeface="Canva Sans Bold"/>
                <a:cs typeface="Canva Sans Bold"/>
                <a:sym typeface="Canva Sans Bold"/>
              </a:rPr>
              <a:t>LIGHTROOM</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34623" y="8642478"/>
            <a:ext cx="1231644" cy="1231644"/>
          </a:xfrm>
          <a:custGeom>
            <a:avLst/>
            <a:gdLst/>
            <a:ahLst/>
            <a:cxnLst/>
            <a:rect r="r" b="b" t="t" l="l"/>
            <a:pathLst>
              <a:path h="1231644" w="1231644">
                <a:moveTo>
                  <a:pt x="0" y="0"/>
                </a:moveTo>
                <a:lnTo>
                  <a:pt x="1231644" y="0"/>
                </a:lnTo>
                <a:lnTo>
                  <a:pt x="1231644" y="1231644"/>
                </a:lnTo>
                <a:lnTo>
                  <a:pt x="0" y="1231644"/>
                </a:lnTo>
                <a:lnTo>
                  <a:pt x="0" y="0"/>
                </a:lnTo>
                <a:close/>
              </a:path>
            </a:pathLst>
          </a:custGeom>
          <a:blipFill>
            <a:blip r:embed="rId2"/>
            <a:stretch>
              <a:fillRect l="0" t="0" r="0" b="0"/>
            </a:stretch>
          </a:blipFill>
        </p:spPr>
      </p:sp>
      <p:grpSp>
        <p:nvGrpSpPr>
          <p:cNvPr name="Group 3" id="3"/>
          <p:cNvGrpSpPr/>
          <p:nvPr/>
        </p:nvGrpSpPr>
        <p:grpSpPr>
          <a:xfrm rot="0">
            <a:off x="6671749" y="1028700"/>
            <a:ext cx="3005981" cy="620935"/>
            <a:chOff x="0" y="0"/>
            <a:chExt cx="4007974" cy="827914"/>
          </a:xfrm>
        </p:grpSpPr>
        <p:grpSp>
          <p:nvGrpSpPr>
            <p:cNvPr name="Group 4" id="4"/>
            <p:cNvGrpSpPr/>
            <p:nvPr/>
          </p:nvGrpSpPr>
          <p:grpSpPr>
            <a:xfrm rot="0">
              <a:off x="0" y="0"/>
              <a:ext cx="4007974" cy="827914"/>
              <a:chOff x="0" y="0"/>
              <a:chExt cx="3358570" cy="693768"/>
            </a:xfrm>
          </p:grpSpPr>
          <p:sp>
            <p:nvSpPr>
              <p:cNvPr name="Freeform 5" id="5"/>
              <p:cNvSpPr/>
              <p:nvPr/>
            </p:nvSpPr>
            <p:spPr>
              <a:xfrm flipH="false" flipV="false" rot="0">
                <a:off x="0" y="0"/>
                <a:ext cx="3358570" cy="693769"/>
              </a:xfrm>
              <a:custGeom>
                <a:avLst/>
                <a:gdLst/>
                <a:ahLst/>
                <a:cxnLst/>
                <a:rect r="r" b="b" t="t" l="l"/>
                <a:pathLst>
                  <a:path h="693769" w="3358570">
                    <a:moveTo>
                      <a:pt x="3234110" y="693768"/>
                    </a:moveTo>
                    <a:lnTo>
                      <a:pt x="124460" y="693768"/>
                    </a:lnTo>
                    <a:cubicBezTo>
                      <a:pt x="55880" y="693768"/>
                      <a:pt x="0" y="637889"/>
                      <a:pt x="0" y="569308"/>
                    </a:cubicBezTo>
                    <a:lnTo>
                      <a:pt x="0" y="124460"/>
                    </a:lnTo>
                    <a:cubicBezTo>
                      <a:pt x="0" y="55880"/>
                      <a:pt x="55880" y="0"/>
                      <a:pt x="124460" y="0"/>
                    </a:cubicBezTo>
                    <a:lnTo>
                      <a:pt x="3234110" y="0"/>
                    </a:lnTo>
                    <a:cubicBezTo>
                      <a:pt x="3302690" y="0"/>
                      <a:pt x="3358570" y="55880"/>
                      <a:pt x="3358570" y="124460"/>
                    </a:cubicBezTo>
                    <a:lnTo>
                      <a:pt x="3358570" y="569309"/>
                    </a:lnTo>
                    <a:cubicBezTo>
                      <a:pt x="3358570" y="637889"/>
                      <a:pt x="3302690" y="693769"/>
                      <a:pt x="3234110" y="693769"/>
                    </a:cubicBezTo>
                    <a:close/>
                  </a:path>
                </a:pathLst>
              </a:custGeom>
              <a:solidFill>
                <a:srgbClr val="F0C600"/>
              </a:solidFill>
            </p:spPr>
          </p:sp>
        </p:grpSp>
        <p:sp>
          <p:nvSpPr>
            <p:cNvPr name="TextBox 6" id="6"/>
            <p:cNvSpPr txBox="true"/>
            <p:nvPr/>
          </p:nvSpPr>
          <p:spPr>
            <a:xfrm rot="0">
              <a:off x="0" y="158476"/>
              <a:ext cx="4007974" cy="539536"/>
            </a:xfrm>
            <a:prstGeom prst="rect">
              <a:avLst/>
            </a:prstGeom>
          </p:spPr>
          <p:txBody>
            <a:bodyPr anchor="t" rtlCol="false" tIns="0" lIns="0" bIns="0" rIns="0">
              <a:spAutoFit/>
            </a:bodyPr>
            <a:lstStyle/>
            <a:p>
              <a:pPr algn="ctr" rtl="true" marL="0" indent="0" lvl="1">
                <a:lnSpc>
                  <a:spcPts val="3079"/>
                </a:lnSpc>
              </a:pPr>
              <a:r>
                <a:rPr lang="ar-EG" b="true" sz="2799">
                  <a:solidFill>
                    <a:srgbClr val="FFFFFF"/>
                  </a:solidFill>
                  <a:latin typeface="Droid Arabic Naskh Bold"/>
                  <a:ea typeface="Droid Arabic Naskh Bold"/>
                  <a:cs typeface="Droid Arabic Naskh Bold"/>
                  <a:sym typeface="Droid Arabic Naskh Bold"/>
                  <a:rtl val="true"/>
                </a:rPr>
                <a:t>الميزات الرئيسية</a:t>
              </a:r>
            </a:p>
          </p:txBody>
        </p:sp>
      </p:grpSp>
      <p:grpSp>
        <p:nvGrpSpPr>
          <p:cNvPr name="Group 7" id="7"/>
          <p:cNvGrpSpPr/>
          <p:nvPr/>
        </p:nvGrpSpPr>
        <p:grpSpPr>
          <a:xfrm rot="0">
            <a:off x="6671749" y="7533825"/>
            <a:ext cx="3736132" cy="620935"/>
            <a:chOff x="0" y="0"/>
            <a:chExt cx="4981509" cy="827914"/>
          </a:xfrm>
        </p:grpSpPr>
        <p:grpSp>
          <p:nvGrpSpPr>
            <p:cNvPr name="Group 8" id="8"/>
            <p:cNvGrpSpPr/>
            <p:nvPr/>
          </p:nvGrpSpPr>
          <p:grpSpPr>
            <a:xfrm rot="0">
              <a:off x="0" y="0"/>
              <a:ext cx="4981509" cy="827914"/>
              <a:chOff x="0" y="0"/>
              <a:chExt cx="4174365" cy="693768"/>
            </a:xfrm>
          </p:grpSpPr>
          <p:sp>
            <p:nvSpPr>
              <p:cNvPr name="Freeform 9" id="9"/>
              <p:cNvSpPr/>
              <p:nvPr/>
            </p:nvSpPr>
            <p:spPr>
              <a:xfrm flipH="false" flipV="false" rot="0">
                <a:off x="0" y="0"/>
                <a:ext cx="4174365" cy="693769"/>
              </a:xfrm>
              <a:custGeom>
                <a:avLst/>
                <a:gdLst/>
                <a:ahLst/>
                <a:cxnLst/>
                <a:rect r="r" b="b" t="t" l="l"/>
                <a:pathLst>
                  <a:path h="693769" w="4174365">
                    <a:moveTo>
                      <a:pt x="4049905" y="693768"/>
                    </a:moveTo>
                    <a:lnTo>
                      <a:pt x="124460" y="693768"/>
                    </a:lnTo>
                    <a:cubicBezTo>
                      <a:pt x="55880" y="693768"/>
                      <a:pt x="0" y="637889"/>
                      <a:pt x="0" y="569308"/>
                    </a:cubicBezTo>
                    <a:lnTo>
                      <a:pt x="0" y="124460"/>
                    </a:lnTo>
                    <a:cubicBezTo>
                      <a:pt x="0" y="55880"/>
                      <a:pt x="55880" y="0"/>
                      <a:pt x="124460" y="0"/>
                    </a:cubicBezTo>
                    <a:lnTo>
                      <a:pt x="4049905" y="0"/>
                    </a:lnTo>
                    <a:cubicBezTo>
                      <a:pt x="4118485" y="0"/>
                      <a:pt x="4174365" y="55880"/>
                      <a:pt x="4174365" y="124460"/>
                    </a:cubicBezTo>
                    <a:lnTo>
                      <a:pt x="4174365" y="569309"/>
                    </a:lnTo>
                    <a:cubicBezTo>
                      <a:pt x="4174365" y="637889"/>
                      <a:pt x="4118485" y="693769"/>
                      <a:pt x="4049905" y="693769"/>
                    </a:cubicBezTo>
                    <a:close/>
                  </a:path>
                </a:pathLst>
              </a:custGeom>
              <a:solidFill>
                <a:srgbClr val="287D7D"/>
              </a:solidFill>
            </p:spPr>
          </p:sp>
        </p:grpSp>
        <p:sp>
          <p:nvSpPr>
            <p:cNvPr name="TextBox 10" id="10"/>
            <p:cNvSpPr txBox="true"/>
            <p:nvPr/>
          </p:nvSpPr>
          <p:spPr>
            <a:xfrm rot="0">
              <a:off x="0" y="158476"/>
              <a:ext cx="4981509" cy="539536"/>
            </a:xfrm>
            <a:prstGeom prst="rect">
              <a:avLst/>
            </a:prstGeom>
          </p:spPr>
          <p:txBody>
            <a:bodyPr anchor="t" rtlCol="false" tIns="0" lIns="0" bIns="0" rIns="0">
              <a:spAutoFit/>
            </a:bodyPr>
            <a:lstStyle/>
            <a:p>
              <a:pPr algn="ctr" rtl="true" marL="0" indent="0" lvl="1">
                <a:lnSpc>
                  <a:spcPts val="3079"/>
                </a:lnSpc>
              </a:pPr>
              <a:r>
                <a:rPr lang="ar-EG" b="true" sz="2799">
                  <a:solidFill>
                    <a:srgbClr val="FFFFFF"/>
                  </a:solidFill>
                  <a:latin typeface="Droid Arabic Naskh Bold"/>
                  <a:ea typeface="Droid Arabic Naskh Bold"/>
                  <a:cs typeface="Droid Arabic Naskh Bold"/>
                  <a:sym typeface="Droid Arabic Naskh Bold"/>
                  <a:rtl val="true"/>
                </a:rPr>
                <a:t>لماذا هو رائع للمبتدئين:</a:t>
              </a:r>
            </a:p>
          </p:txBody>
        </p:sp>
      </p:grpSp>
      <p:sp>
        <p:nvSpPr>
          <p:cNvPr name="Freeform 11" id="11"/>
          <p:cNvSpPr/>
          <p:nvPr/>
        </p:nvSpPr>
        <p:spPr>
          <a:xfrm flipH="false" flipV="false" rot="0">
            <a:off x="1766267" y="2569967"/>
            <a:ext cx="2246934" cy="2246934"/>
          </a:xfrm>
          <a:custGeom>
            <a:avLst/>
            <a:gdLst/>
            <a:ahLst/>
            <a:cxnLst/>
            <a:rect r="r" b="b" t="t" l="l"/>
            <a:pathLst>
              <a:path h="2246934" w="2246934">
                <a:moveTo>
                  <a:pt x="0" y="0"/>
                </a:moveTo>
                <a:lnTo>
                  <a:pt x="2246934" y="0"/>
                </a:lnTo>
                <a:lnTo>
                  <a:pt x="2246934" y="2246934"/>
                </a:lnTo>
                <a:lnTo>
                  <a:pt x="0" y="2246934"/>
                </a:lnTo>
                <a:lnTo>
                  <a:pt x="0" y="0"/>
                </a:lnTo>
                <a:close/>
              </a:path>
            </a:pathLst>
          </a:custGeom>
          <a:blipFill>
            <a:blip r:embed="rId3"/>
            <a:stretch>
              <a:fillRect l="0" t="0" r="0" b="0"/>
            </a:stretch>
          </a:blipFill>
        </p:spPr>
      </p:sp>
      <p:sp>
        <p:nvSpPr>
          <p:cNvPr name="Freeform 12" id="12"/>
          <p:cNvSpPr/>
          <p:nvPr/>
        </p:nvSpPr>
        <p:spPr>
          <a:xfrm flipH="false" flipV="false" rot="0">
            <a:off x="13095850" y="134094"/>
            <a:ext cx="4766137" cy="9740028"/>
          </a:xfrm>
          <a:custGeom>
            <a:avLst/>
            <a:gdLst/>
            <a:ahLst/>
            <a:cxnLst/>
            <a:rect r="r" b="b" t="t" l="l"/>
            <a:pathLst>
              <a:path h="9740028" w="4766137">
                <a:moveTo>
                  <a:pt x="0" y="0"/>
                </a:moveTo>
                <a:lnTo>
                  <a:pt x="4766137" y="0"/>
                </a:lnTo>
                <a:lnTo>
                  <a:pt x="4766137" y="9740028"/>
                </a:lnTo>
                <a:lnTo>
                  <a:pt x="0" y="9740028"/>
                </a:lnTo>
                <a:lnTo>
                  <a:pt x="0" y="0"/>
                </a:lnTo>
                <a:close/>
              </a:path>
            </a:pathLst>
          </a:custGeom>
          <a:blipFill>
            <a:blip r:embed="rId4"/>
            <a:stretch>
              <a:fillRect l="0" t="0" r="0" b="0"/>
            </a:stretch>
          </a:blipFill>
        </p:spPr>
      </p:sp>
      <p:sp>
        <p:nvSpPr>
          <p:cNvPr name="TextBox 13" id="13"/>
          <p:cNvSpPr txBox="true"/>
          <p:nvPr/>
        </p:nvSpPr>
        <p:spPr>
          <a:xfrm rot="0">
            <a:off x="5793849" y="2144580"/>
            <a:ext cx="6148432" cy="4160520"/>
          </a:xfrm>
          <a:prstGeom prst="rect">
            <a:avLst/>
          </a:prstGeom>
        </p:spPr>
        <p:txBody>
          <a:bodyPr anchor="t" rtlCol="false" tIns="0" lIns="0" bIns="0" rIns="0">
            <a:spAutoFit/>
          </a:bodyPr>
          <a:lstStyle/>
          <a:p>
            <a:pPr algn="r" rtl="true" marL="0" indent="0" lvl="0">
              <a:lnSpc>
                <a:spcPts val="3360"/>
              </a:lnSpc>
            </a:pPr>
            <a:r>
              <a:rPr lang="ar-EG" b="true" sz="2100">
                <a:solidFill>
                  <a:srgbClr val="3B3838"/>
                </a:solidFill>
                <a:latin typeface="Droid Arabic Naskh Bold"/>
                <a:ea typeface="Droid Arabic Naskh Bold"/>
                <a:cs typeface="Droid Arabic Naskh Bold"/>
                <a:sym typeface="Droid Arabic Naskh Bold"/>
                <a:rtl val="true"/>
              </a:rPr>
              <a:t>مرشحات مستوحاة من الأفلام: تطبيق مجموعة واسعة من المرشحات الفنية لتحسين الصور.</a:t>
            </a:r>
          </a:p>
          <a:p>
            <a:pPr algn="r" rtl="true" marL="0" indent="0" lvl="0">
              <a:lnSpc>
                <a:spcPts val="3360"/>
              </a:lnSpc>
            </a:pPr>
            <a:r>
              <a:rPr lang="ar-EG" b="true" sz="2100">
                <a:solidFill>
                  <a:srgbClr val="3B3838"/>
                </a:solidFill>
                <a:latin typeface="Droid Arabic Naskh Bold"/>
                <a:ea typeface="Droid Arabic Naskh Bold"/>
                <a:cs typeface="Droid Arabic Naskh Bold"/>
                <a:sym typeface="Droid Arabic Naskh Bold"/>
                <a:rtl val="true"/>
              </a:rPr>
              <a:t>أدوات التحرير الأساسية: ضبط التعرض والتباين والتشبع والمزيد.</a:t>
            </a:r>
          </a:p>
          <a:p>
            <a:pPr algn="r" rtl="true" marL="0" indent="0" lvl="0">
              <a:lnSpc>
                <a:spcPts val="3360"/>
              </a:lnSpc>
            </a:pPr>
            <a:r>
              <a:rPr lang="ar-EG" b="true" sz="2100">
                <a:solidFill>
                  <a:srgbClr val="3B3838"/>
                </a:solidFill>
                <a:latin typeface="Droid Arabic Naskh Bold"/>
                <a:ea typeface="Droid Arabic Naskh Bold"/>
                <a:cs typeface="Droid Arabic Naskh Bold"/>
                <a:sym typeface="Droid Arabic Naskh Bold"/>
                <a:rtl val="true"/>
              </a:rPr>
              <a:t>تحرير الفيديو: تحرير مقاطع الفيديو القصيرة باستخدام مرشحات وأدوات مماثلة.</a:t>
            </a:r>
          </a:p>
          <a:p>
            <a:pPr algn="r" rtl="true" marL="453390" indent="-226695" lvl="1">
              <a:lnSpc>
                <a:spcPts val="3360"/>
              </a:lnSpc>
              <a:buFont typeface="Arial"/>
              <a:buChar char="•"/>
            </a:pPr>
            <a:r>
              <a:rPr lang="ar-EG" b="true" sz="2100">
                <a:solidFill>
                  <a:srgbClr val="3B3838"/>
                </a:solidFill>
                <a:latin typeface="Droid Arabic Naskh Bold"/>
                <a:ea typeface="Droid Arabic Naskh Bold"/>
                <a:cs typeface="Droid Arabic Naskh Bold"/>
                <a:sym typeface="Droid Arabic Naskh Bold"/>
                <a:rtl val="true"/>
              </a:rPr>
              <a:t>المجتمع الإبداعي: ​​شارك الصور داخل مجتمع </a:t>
            </a:r>
            <a:r>
              <a:rPr lang="en-US" b="true" sz="2100">
                <a:solidFill>
                  <a:srgbClr val="3B3838"/>
                </a:solidFill>
                <a:latin typeface="Droid Arabic Naskh Bold"/>
                <a:ea typeface="Droid Arabic Naskh Bold"/>
                <a:cs typeface="Droid Arabic Naskh Bold"/>
                <a:sym typeface="Droid Arabic Naskh Bold"/>
              </a:rPr>
              <a:t>VSCO</a:t>
            </a:r>
            <a:r>
              <a:rPr lang="ar-EG" b="true" sz="2100">
                <a:solidFill>
                  <a:srgbClr val="3B3838"/>
                </a:solidFill>
                <a:latin typeface="Droid Arabic Naskh Bold"/>
                <a:ea typeface="Droid Arabic Naskh Bold"/>
                <a:cs typeface="Droid Arabic Naskh Bold"/>
                <a:sym typeface="Droid Arabic Naskh Bold"/>
                <a:rtl val="true"/>
              </a:rPr>
              <a:t> للحصول على الإلهام (ميزة اختيارية).</a:t>
            </a:r>
          </a:p>
          <a:p>
            <a:pPr algn="r" rtl="true" marL="0" indent="0" lvl="0">
              <a:lnSpc>
                <a:spcPts val="3360"/>
              </a:lnSpc>
            </a:pPr>
            <a:r>
              <a:rPr lang="ar-EG" b="true" sz="2100">
                <a:solidFill>
                  <a:srgbClr val="3B3838"/>
                </a:solidFill>
                <a:latin typeface="Droid Arabic Naskh Bold"/>
                <a:ea typeface="Droid Arabic Naskh Bold"/>
                <a:cs typeface="Droid Arabic Naskh Bold"/>
                <a:sym typeface="Droid Arabic Naskh Bold"/>
                <a:rtl val="true"/>
              </a:rPr>
              <a:t>تكامل الكاميرا: التقاط الصور مباشرة داخل التطبيق لتحريرها بسلاسة.</a:t>
            </a:r>
          </a:p>
        </p:txBody>
      </p:sp>
      <p:sp>
        <p:nvSpPr>
          <p:cNvPr name="TextBox 14" id="14"/>
          <p:cNvSpPr txBox="true"/>
          <p:nvPr/>
        </p:nvSpPr>
        <p:spPr>
          <a:xfrm rot="0">
            <a:off x="5793849" y="8397240"/>
            <a:ext cx="6358043" cy="1226820"/>
          </a:xfrm>
          <a:prstGeom prst="rect">
            <a:avLst/>
          </a:prstGeom>
        </p:spPr>
        <p:txBody>
          <a:bodyPr anchor="t" rtlCol="false" tIns="0" lIns="0" bIns="0" rIns="0">
            <a:spAutoFit/>
          </a:bodyPr>
          <a:lstStyle/>
          <a:p>
            <a:pPr algn="r" rtl="true" marL="0" indent="0" lvl="0">
              <a:lnSpc>
                <a:spcPts val="3360"/>
              </a:lnSpc>
            </a:pPr>
            <a:r>
              <a:rPr lang="ar-EG" sz="2100">
                <a:solidFill>
                  <a:srgbClr val="3B3838"/>
                </a:solidFill>
                <a:latin typeface="Droid Arabic Naskh"/>
                <a:ea typeface="Droid Arabic Naskh"/>
                <a:cs typeface="Droid Arabic Naskh"/>
                <a:sym typeface="Droid Arabic Naskh"/>
                <a:rtl val="true"/>
              </a:rPr>
              <a:t>يتيح تركيز </a:t>
            </a:r>
            <a:r>
              <a:rPr lang="en-US" sz="2100">
                <a:solidFill>
                  <a:srgbClr val="3B3838"/>
                </a:solidFill>
                <a:latin typeface="Droid Arabic Naskh"/>
                <a:ea typeface="Droid Arabic Naskh"/>
                <a:cs typeface="Droid Arabic Naskh"/>
                <a:sym typeface="Droid Arabic Naskh"/>
              </a:rPr>
              <a:t>VSCO</a:t>
            </a:r>
            <a:r>
              <a:rPr lang="ar-EG" sz="2100">
                <a:solidFill>
                  <a:srgbClr val="3B3838"/>
                </a:solidFill>
                <a:latin typeface="Droid Arabic Naskh"/>
                <a:ea typeface="Droid Arabic Naskh"/>
                <a:cs typeface="Droid Arabic Naskh"/>
                <a:sym typeface="Droid Arabic Naskh"/>
                <a:rtl val="true"/>
              </a:rPr>
              <a:t> على المرشحات والبساطة للمستخدمين تحقيق نتائج جميلة بسرعة، وتشجيع التجربة باستخدام أنماط ومظاهر مختلفة.</a:t>
            </a:r>
          </a:p>
        </p:txBody>
      </p:sp>
      <p:sp>
        <p:nvSpPr>
          <p:cNvPr name="TextBox 15" id="15"/>
          <p:cNvSpPr txBox="true"/>
          <p:nvPr/>
        </p:nvSpPr>
        <p:spPr>
          <a:xfrm rot="0">
            <a:off x="709042" y="1341597"/>
            <a:ext cx="4361384" cy="730377"/>
          </a:xfrm>
          <a:prstGeom prst="rect">
            <a:avLst/>
          </a:prstGeom>
        </p:spPr>
        <p:txBody>
          <a:bodyPr anchor="t" rtlCol="false" tIns="0" lIns="0" bIns="0" rIns="0">
            <a:spAutoFit/>
          </a:bodyPr>
          <a:lstStyle/>
          <a:p>
            <a:pPr algn="ctr" rtl="true" marL="0" indent="0" lvl="0">
              <a:lnSpc>
                <a:spcPts val="5544"/>
              </a:lnSpc>
              <a:spcBef>
                <a:spcPct val="0"/>
              </a:spcBef>
            </a:pPr>
            <a:r>
              <a:rPr lang="en-US" b="true" sz="5600">
                <a:solidFill>
                  <a:srgbClr val="7C0086"/>
                </a:solidFill>
                <a:latin typeface="Droid Arabic Naskh Bold"/>
                <a:ea typeface="Droid Arabic Naskh Bold"/>
                <a:cs typeface="Droid Arabic Naskh Bold"/>
                <a:sym typeface="Droid Arabic Naskh Bold"/>
              </a:rPr>
              <a:t>VSCO</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DAGztMSwNZQ</dc:identifier>
  <dcterms:modified xsi:type="dcterms:W3CDTF">2011-08-01T06:04:30Z</dcterms:modified>
  <cp:revision>1</cp:revision>
  <dc:title>Arabic_Editing photos and videos on your smartphone WORKSHOP</dc:title>
</cp:coreProperties>
</file>