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x="18288000" cy="10287000"/>
  <p:notesSz cx="6858000" cy="9144000"/>
  <p:embeddedFontLst>
    <p:embeddedFont>
      <p:font typeface="Droid Arabic Naskh Bold" charset="1" panose="020B0806030804020204"/>
      <p:regular r:id="rId57"/>
    </p:embeddedFont>
    <p:embeddedFont>
      <p:font typeface="Canva Sans" charset="1" panose="020B0503030501040103"/>
      <p:regular r:id="rId58"/>
    </p:embeddedFont>
    <p:embeddedFont>
      <p:font typeface="Canva Sans Bold" charset="1" panose="020B0803030501040103"/>
      <p:regular r:id="rId59"/>
    </p:embeddedFont>
    <p:embeddedFont>
      <p:font typeface="Droid Arabic Naskh" charset="1" panose="020B0606030804020204"/>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0.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3.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4.jpe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7.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8.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9.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0.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1.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2.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3.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4.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5.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 Id="rId5" Target="../media/image4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7.jpeg" Type="http://schemas.openxmlformats.org/officeDocument/2006/relationships/image"/><Relationship Id="rId4" Target="https://www.youtube.com/watch?v=T6fnHEvLyAE" TargetMode="External" Type="http://schemas.openxmlformats.org/officeDocument/2006/relationships/hyperlink"/><Relationship Id="rId5" Target="../media/image18.gif"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jpeg" Type="http://schemas.openxmlformats.org/officeDocument/2006/relationships/image"/><Relationship Id="rId3" Target="../media/image49.jpeg" Type="http://schemas.openxmlformats.org/officeDocument/2006/relationships/image"/><Relationship Id="rId4" Target="../media/image44.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jpeg" Type="http://schemas.openxmlformats.org/officeDocument/2006/relationships/image"/><Relationship Id="rId3" Target="../media/image5.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52.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53.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54.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55.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jpeg" Type="http://schemas.openxmlformats.org/officeDocument/2006/relationships/image"/><Relationship Id="rId3" Target="../media/image5.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57.jpe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58.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jpeg" Type="http://schemas.openxmlformats.org/officeDocument/2006/relationships/image"/><Relationship Id="rId3" Target="../media/image5.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jpe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 Id="rId5" Target="../media/image5.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1.png" Type="http://schemas.openxmlformats.org/officeDocument/2006/relationships/image"/><Relationship Id="rId4" Target="../media/image62.svg" Type="http://schemas.openxmlformats.org/officeDocument/2006/relationships/image"/><Relationship Id="rId5" Target="../media/image63.png" Type="http://schemas.openxmlformats.org/officeDocument/2006/relationships/image"/><Relationship Id="rId6" Target="../media/image64.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5.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6.pn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jpeg" Type="http://schemas.openxmlformats.org/officeDocument/2006/relationships/image"/><Relationship Id="rId3"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jpeg" Type="http://schemas.openxmlformats.org/officeDocument/2006/relationships/image"/><Relationship Id="rId3" Target="../media/image1.png" Type="http://schemas.openxmlformats.org/officeDocument/2006/relationships/image"/><Relationship Id="rId4" Target="../media/image71.png" Type="http://schemas.openxmlformats.org/officeDocument/2006/relationships/image"/><Relationship Id="rId5" Target="https://www.remcreadwomen.eu" TargetMode="External" Type="http://schemas.openxmlformats.org/officeDocument/2006/relationships/hyperlink"/><Relationship Id="rId6" Target="https://www.remcreadwomen.eu" TargetMode="External" Type="http://schemas.openxmlformats.org/officeDocument/2006/relationships/hyperlink"/></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jpeg" Type="http://schemas.openxmlformats.org/officeDocument/2006/relationships/image"/><Relationship Id="rId3"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 Id="rId5" Target="../media/image5.png" Type="http://schemas.openxmlformats.org/officeDocument/2006/relationships/image"/><Relationship Id="rId6" Target="../media/image18.gif" Type="http://schemas.openxmlformats.org/officeDocument/2006/relationships/image"/><Relationship Id="rId7" Target="../media/image19.png" Type="http://schemas.openxmlformats.org/officeDocument/2006/relationships/image"/><Relationship Id="rId8" Target="https://stories.ourbetterworld.org/2019/12/photos-by-the-blind/index.html"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3.pn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sp>
        <p:nvSpPr>
          <p:cNvPr name="AutoShape 2" id="2"/>
          <p:cNvSpPr/>
          <p:nvPr/>
        </p:nvSpPr>
        <p:spPr>
          <a:xfrm>
            <a:off x="635690" y="6373635"/>
            <a:ext cx="3297043" cy="0"/>
          </a:xfrm>
          <a:prstGeom prst="line">
            <a:avLst/>
          </a:prstGeom>
          <a:ln cap="flat" w="133350">
            <a:solidFill>
              <a:srgbClr val="01D5C7"/>
            </a:solidFill>
            <a:prstDash val="solid"/>
            <a:headEnd type="none" len="sm" w="sm"/>
            <a:tailEnd type="none" len="sm" w="sm"/>
          </a:ln>
        </p:spPr>
      </p:sp>
      <p:sp>
        <p:nvSpPr>
          <p:cNvPr name="Freeform 3" id="3"/>
          <p:cNvSpPr/>
          <p:nvPr/>
        </p:nvSpPr>
        <p:spPr>
          <a:xfrm flipH="false" flipV="false" rot="0">
            <a:off x="635690" y="228069"/>
            <a:ext cx="3751925" cy="2579052"/>
          </a:xfrm>
          <a:custGeom>
            <a:avLst/>
            <a:gdLst/>
            <a:ahLst/>
            <a:cxnLst/>
            <a:rect r="r" b="b" t="t" l="l"/>
            <a:pathLst>
              <a:path h="2579052" w="3751925">
                <a:moveTo>
                  <a:pt x="0" y="0"/>
                </a:moveTo>
                <a:lnTo>
                  <a:pt x="3751925" y="0"/>
                </a:lnTo>
                <a:lnTo>
                  <a:pt x="3751925" y="2579052"/>
                </a:lnTo>
                <a:lnTo>
                  <a:pt x="0" y="2579052"/>
                </a:lnTo>
                <a:lnTo>
                  <a:pt x="0" y="0"/>
                </a:lnTo>
                <a:close/>
              </a:path>
            </a:pathLst>
          </a:custGeom>
          <a:blipFill>
            <a:blip r:embed="rId2"/>
            <a:stretch>
              <a:fillRect l="0" t="-27927" r="0" b="-17549"/>
            </a:stretch>
          </a:blipFill>
        </p:spPr>
      </p:sp>
      <p:sp>
        <p:nvSpPr>
          <p:cNvPr name="Freeform 4" id="4"/>
          <p:cNvSpPr/>
          <p:nvPr/>
        </p:nvSpPr>
        <p:spPr>
          <a:xfrm flipH="false" flipV="false" rot="0">
            <a:off x="635690" y="8894778"/>
            <a:ext cx="4241790" cy="869567"/>
          </a:xfrm>
          <a:custGeom>
            <a:avLst/>
            <a:gdLst/>
            <a:ahLst/>
            <a:cxnLst/>
            <a:rect r="r" b="b" t="t" l="l"/>
            <a:pathLst>
              <a:path h="869567" w="4241790">
                <a:moveTo>
                  <a:pt x="0" y="0"/>
                </a:moveTo>
                <a:lnTo>
                  <a:pt x="4241790" y="0"/>
                </a:lnTo>
                <a:lnTo>
                  <a:pt x="4241790" y="869567"/>
                </a:lnTo>
                <a:lnTo>
                  <a:pt x="0" y="869567"/>
                </a:lnTo>
                <a:lnTo>
                  <a:pt x="0" y="0"/>
                </a:lnTo>
                <a:close/>
              </a:path>
            </a:pathLst>
          </a:custGeom>
          <a:blipFill>
            <a:blip r:embed="rId3"/>
            <a:stretch>
              <a:fillRect l="0" t="0" r="0" b="0"/>
            </a:stretch>
          </a:blipFill>
        </p:spPr>
      </p:sp>
      <p:grpSp>
        <p:nvGrpSpPr>
          <p:cNvPr name="Group 5" id="5"/>
          <p:cNvGrpSpPr/>
          <p:nvPr/>
        </p:nvGrpSpPr>
        <p:grpSpPr>
          <a:xfrm rot="0">
            <a:off x="10599307" y="52007"/>
            <a:ext cx="7502835" cy="10182986"/>
            <a:chOff x="0" y="0"/>
            <a:chExt cx="5508686" cy="7476490"/>
          </a:xfrm>
        </p:grpSpPr>
        <p:sp>
          <p:nvSpPr>
            <p:cNvPr name="Freeform 6" id="6"/>
            <p:cNvSpPr/>
            <p:nvPr/>
          </p:nvSpPr>
          <p:spPr>
            <a:xfrm flipH="false" flipV="false" rot="0">
              <a:off x="0" y="0"/>
              <a:ext cx="5508686" cy="7475220"/>
            </a:xfrm>
            <a:custGeom>
              <a:avLst/>
              <a:gdLst/>
              <a:ahLst/>
              <a:cxnLst/>
              <a:rect r="r" b="b" t="t" l="l"/>
              <a:pathLst>
                <a:path h="7475220" w="5508686">
                  <a:moveTo>
                    <a:pt x="395729" y="6818630"/>
                  </a:moveTo>
                  <a:lnTo>
                    <a:pt x="0" y="6818630"/>
                  </a:lnTo>
                  <a:lnTo>
                    <a:pt x="0" y="742950"/>
                  </a:lnTo>
                  <a:lnTo>
                    <a:pt x="395729" y="742950"/>
                  </a:lnTo>
                  <a:lnTo>
                    <a:pt x="395729" y="6818630"/>
                  </a:lnTo>
                  <a:close/>
                  <a:moveTo>
                    <a:pt x="942045" y="438150"/>
                  </a:moveTo>
                  <a:lnTo>
                    <a:pt x="451761" y="438150"/>
                  </a:lnTo>
                  <a:lnTo>
                    <a:pt x="451761" y="7113270"/>
                  </a:lnTo>
                  <a:lnTo>
                    <a:pt x="942045" y="7113270"/>
                  </a:lnTo>
                  <a:lnTo>
                    <a:pt x="942045" y="438150"/>
                  </a:lnTo>
                  <a:close/>
                  <a:moveTo>
                    <a:pt x="1362288" y="0"/>
                  </a:moveTo>
                  <a:lnTo>
                    <a:pt x="1097885" y="0"/>
                  </a:lnTo>
                  <a:lnTo>
                    <a:pt x="1097885" y="7103110"/>
                  </a:lnTo>
                  <a:lnTo>
                    <a:pt x="1362288" y="7103110"/>
                  </a:lnTo>
                  <a:lnTo>
                    <a:pt x="1362288" y="0"/>
                  </a:lnTo>
                  <a:close/>
                  <a:moveTo>
                    <a:pt x="4624424" y="6370320"/>
                  </a:moveTo>
                  <a:lnTo>
                    <a:pt x="5020153" y="6370320"/>
                  </a:lnTo>
                  <a:lnTo>
                    <a:pt x="5020153" y="294640"/>
                  </a:lnTo>
                  <a:lnTo>
                    <a:pt x="4624424" y="294640"/>
                  </a:lnTo>
                  <a:lnTo>
                    <a:pt x="4624424" y="6370320"/>
                  </a:lnTo>
                  <a:close/>
                  <a:moveTo>
                    <a:pt x="5112957" y="6404610"/>
                  </a:moveTo>
                  <a:lnTo>
                    <a:pt x="5508686" y="6404610"/>
                  </a:lnTo>
                  <a:lnTo>
                    <a:pt x="5508686" y="1520190"/>
                  </a:lnTo>
                  <a:lnTo>
                    <a:pt x="5112957" y="1520190"/>
                  </a:lnTo>
                  <a:lnTo>
                    <a:pt x="5112957" y="6404610"/>
                  </a:lnTo>
                  <a:close/>
                  <a:moveTo>
                    <a:pt x="4076357" y="6675120"/>
                  </a:moveTo>
                  <a:lnTo>
                    <a:pt x="4566641" y="6675120"/>
                  </a:lnTo>
                  <a:lnTo>
                    <a:pt x="4566641" y="0"/>
                  </a:lnTo>
                  <a:lnTo>
                    <a:pt x="4076357" y="0"/>
                  </a:lnTo>
                  <a:lnTo>
                    <a:pt x="4076357" y="6675120"/>
                  </a:lnTo>
                  <a:close/>
                  <a:moveTo>
                    <a:pt x="3657865" y="7113270"/>
                  </a:moveTo>
                  <a:lnTo>
                    <a:pt x="3922268" y="7113270"/>
                  </a:lnTo>
                  <a:lnTo>
                    <a:pt x="3922268" y="10160"/>
                  </a:lnTo>
                  <a:lnTo>
                    <a:pt x="3657865" y="10160"/>
                  </a:lnTo>
                  <a:lnTo>
                    <a:pt x="3657865" y="7113270"/>
                  </a:lnTo>
                  <a:close/>
                  <a:moveTo>
                    <a:pt x="1744008" y="372110"/>
                  </a:moveTo>
                  <a:lnTo>
                    <a:pt x="1479606" y="372110"/>
                  </a:lnTo>
                  <a:lnTo>
                    <a:pt x="1479606" y="7475220"/>
                  </a:lnTo>
                  <a:lnTo>
                    <a:pt x="1744008" y="7475220"/>
                  </a:lnTo>
                  <a:lnTo>
                    <a:pt x="1744008" y="372110"/>
                  </a:lnTo>
                  <a:close/>
                  <a:moveTo>
                    <a:pt x="3521287" y="148590"/>
                  </a:moveTo>
                  <a:lnTo>
                    <a:pt x="1814049" y="148590"/>
                  </a:lnTo>
                  <a:lnTo>
                    <a:pt x="1814049" y="7251700"/>
                  </a:lnTo>
                  <a:lnTo>
                    <a:pt x="3521287" y="7251700"/>
                  </a:lnTo>
                  <a:lnTo>
                    <a:pt x="3521287" y="148590"/>
                  </a:lnTo>
                  <a:close/>
                </a:path>
              </a:pathLst>
            </a:custGeom>
            <a:blipFill>
              <a:blip r:embed="rId4">
                <a:alphaModFix amt="86000"/>
              </a:blip>
              <a:stretch>
                <a:fillRect l="-95293" t="0" r="-21390" b="0"/>
              </a:stretch>
            </a:blipFill>
          </p:spPr>
        </p:sp>
      </p:grpSp>
      <p:sp>
        <p:nvSpPr>
          <p:cNvPr name="TextBox 7" id="7"/>
          <p:cNvSpPr txBox="true"/>
          <p:nvPr/>
        </p:nvSpPr>
        <p:spPr>
          <a:xfrm rot="0">
            <a:off x="635690" y="3812115"/>
            <a:ext cx="9381867" cy="1588771"/>
          </a:xfrm>
          <a:prstGeom prst="rect">
            <a:avLst/>
          </a:prstGeom>
        </p:spPr>
        <p:txBody>
          <a:bodyPr anchor="t" rtlCol="false" tIns="0" lIns="0" bIns="0" rIns="0">
            <a:spAutoFit/>
          </a:bodyPr>
          <a:lstStyle/>
          <a:p>
            <a:pPr algn="r" rtl="true" marL="0" indent="0" lvl="0">
              <a:lnSpc>
                <a:spcPts val="6299"/>
              </a:lnSpc>
            </a:pPr>
            <a:r>
              <a:rPr lang="ar-EG" b="true" sz="4499">
                <a:solidFill>
                  <a:srgbClr val="7C0086"/>
                </a:solidFill>
                <a:latin typeface="Droid Arabic Naskh Bold"/>
                <a:ea typeface="Droid Arabic Naskh Bold"/>
                <a:cs typeface="Droid Arabic Naskh Bold"/>
                <a:sym typeface="Droid Arabic Naskh Bold"/>
                <a:rtl val="true"/>
              </a:rPr>
              <a:t>عکس/فیلم با گوشی هوشمند</a:t>
            </a:r>
          </a:p>
          <a:p>
            <a:pPr algn="r" rtl="true" marL="0" indent="0" lvl="0">
              <a:lnSpc>
                <a:spcPts val="6299"/>
              </a:lnSpc>
            </a:pPr>
            <a:r>
              <a:rPr lang="ar-EG" b="true" sz="4499">
                <a:solidFill>
                  <a:srgbClr val="FFBD59"/>
                </a:solidFill>
                <a:latin typeface="Droid Arabic Naskh Bold"/>
                <a:ea typeface="Droid Arabic Naskh Bold"/>
                <a:cs typeface="Droid Arabic Naskh Bold"/>
                <a:sym typeface="Droid Arabic Naskh Bold"/>
                <a:rtl val="true"/>
              </a:rPr>
              <a:t>کارگاه</a:t>
            </a:r>
          </a:p>
        </p:txBody>
      </p:sp>
      <p:sp>
        <p:nvSpPr>
          <p:cNvPr name="TextBox 8" id="8"/>
          <p:cNvSpPr txBox="true"/>
          <p:nvPr/>
        </p:nvSpPr>
        <p:spPr>
          <a:xfrm rot="0">
            <a:off x="635690" y="7430910"/>
            <a:ext cx="9697422" cy="430530"/>
          </a:xfrm>
          <a:prstGeom prst="rect">
            <a:avLst/>
          </a:prstGeom>
        </p:spPr>
        <p:txBody>
          <a:bodyPr anchor="t" rtlCol="false" tIns="0" lIns="0" bIns="0" rIns="0">
            <a:spAutoFit/>
          </a:bodyPr>
          <a:lstStyle/>
          <a:p>
            <a:pPr algn="r" rtl="true" marL="0" indent="0" lvl="0">
              <a:lnSpc>
                <a:spcPts val="3359"/>
              </a:lnSpc>
            </a:pPr>
            <a:r>
              <a:rPr lang="ar-EG" b="true" sz="2400" spc="480">
                <a:solidFill>
                  <a:srgbClr val="FD1C62"/>
                </a:solidFill>
                <a:latin typeface="Droid Arabic Naskh Bold"/>
                <a:ea typeface="Droid Arabic Naskh Bold"/>
                <a:cs typeface="Droid Arabic Naskh Bold"/>
                <a:sym typeface="Droid Arabic Naskh Bold"/>
                <a:rtl val="true"/>
              </a:rPr>
              <a:t>[ماژول </a:t>
            </a:r>
            <a:r>
              <a:rPr lang="en-US" b="true" sz="2400" spc="480">
                <a:solidFill>
                  <a:srgbClr val="FD1C62"/>
                </a:solidFill>
                <a:latin typeface="Droid Arabic Naskh Bold"/>
                <a:ea typeface="Droid Arabic Naskh Bold"/>
                <a:cs typeface="Droid Arabic Naskh Bold"/>
                <a:sym typeface="Droid Arabic Naskh Bold"/>
              </a:rPr>
              <a:t>۴</a:t>
            </a:r>
            <a:r>
              <a:rPr lang="ar-EG" b="true" sz="2400" spc="480">
                <a:solidFill>
                  <a:srgbClr val="FD1C62"/>
                </a:solidFill>
                <a:latin typeface="Droid Arabic Naskh Bold"/>
                <a:ea typeface="Droid Arabic Naskh Bold"/>
                <a:cs typeface="Droid Arabic Naskh Bold"/>
                <a:sym typeface="Droid Arabic Naskh Bold"/>
                <a:rtl val="true"/>
              </a:rPr>
              <a:t> • خدمات ضمن آموزش سواد دیجیتال]</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19525" t="0" r="-19526" b="0"/>
              </a:stretch>
            </a:blipFill>
          </p:spPr>
        </p:sp>
      </p:grpSp>
      <p:sp>
        <p:nvSpPr>
          <p:cNvPr name="TextBox 4" id="4"/>
          <p:cNvSpPr txBox="true"/>
          <p:nvPr/>
        </p:nvSpPr>
        <p:spPr>
          <a:xfrm rot="0">
            <a:off x="439742" y="2740017"/>
            <a:ext cx="7379434" cy="922274"/>
          </a:xfrm>
          <a:prstGeom prst="rect">
            <a:avLst/>
          </a:prstGeom>
        </p:spPr>
        <p:txBody>
          <a:bodyPr anchor="t" rtlCol="false" tIns="0" lIns="0" bIns="0" rIns="0">
            <a:spAutoFit/>
          </a:bodyPr>
          <a:lstStyle/>
          <a:p>
            <a:pPr algn="r" rtl="true" marL="0" indent="0" lvl="0">
              <a:lnSpc>
                <a:spcPts val="7227"/>
              </a:lnSpc>
            </a:pPr>
            <a:r>
              <a:rPr lang="ar-EG" b="true" sz="5199">
                <a:solidFill>
                  <a:srgbClr val="7C0086"/>
                </a:solidFill>
                <a:latin typeface="Droid Arabic Naskh Bold"/>
                <a:ea typeface="Droid Arabic Naskh Bold"/>
                <a:cs typeface="Droid Arabic Naskh Bold"/>
                <a:sym typeface="Droid Arabic Naskh Bold"/>
                <a:rtl val="true"/>
              </a:rPr>
              <a:t>سوالات</a:t>
            </a:r>
          </a:p>
        </p:txBody>
      </p:sp>
      <p:sp>
        <p:nvSpPr>
          <p:cNvPr name="Freeform 5" id="5"/>
          <p:cNvSpPr/>
          <p:nvPr/>
        </p:nvSpPr>
        <p:spPr>
          <a:xfrm flipH="false" flipV="false" rot="0">
            <a:off x="1979989" y="4196219"/>
            <a:ext cx="3592483" cy="5645330"/>
          </a:xfrm>
          <a:custGeom>
            <a:avLst/>
            <a:gdLst/>
            <a:ahLst/>
            <a:cxnLst/>
            <a:rect r="r" b="b" t="t" l="l"/>
            <a:pathLst>
              <a:path h="5645330" w="3592483">
                <a:moveTo>
                  <a:pt x="0" y="0"/>
                </a:moveTo>
                <a:lnTo>
                  <a:pt x="3592483" y="0"/>
                </a:lnTo>
                <a:lnTo>
                  <a:pt x="3592483" y="5645330"/>
                </a:lnTo>
                <a:lnTo>
                  <a:pt x="0" y="5645330"/>
                </a:lnTo>
                <a:lnTo>
                  <a:pt x="0" y="0"/>
                </a:lnTo>
                <a:close/>
              </a:path>
            </a:pathLst>
          </a:custGeom>
          <a:blipFill>
            <a:blip r:embed="rId3">
              <a:alphaModFix amt="10999"/>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68919" y="4638033"/>
            <a:ext cx="8695855" cy="2245869"/>
          </a:xfrm>
          <a:prstGeom prst="rect">
            <a:avLst/>
          </a:prstGeom>
        </p:spPr>
        <p:txBody>
          <a:bodyPr anchor="t" rtlCol="false" tIns="0" lIns="0" bIns="0" rIns="0">
            <a:spAutoFit/>
          </a:bodyPr>
          <a:lstStyle/>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بیشتر از چه چیزهایی عکس می‌گیرید؟</a:t>
            </a:r>
          </a:p>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از چی عکس گرفتن خوشت میاد؟</a:t>
            </a:r>
          </a:p>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بعدش با عکسات چیکار میکنی؟</a:t>
            </a:r>
          </a:p>
        </p:txBody>
      </p:sp>
      <p:sp>
        <p:nvSpPr>
          <p:cNvPr name="AutoShape 7" id="7"/>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593806" y="5752942"/>
            <a:ext cx="3005981" cy="620935"/>
            <a:chOff x="0" y="0"/>
            <a:chExt cx="4007974" cy="827914"/>
          </a:xfrm>
        </p:grpSpPr>
        <p:grpSp>
          <p:nvGrpSpPr>
            <p:cNvPr name="Group 3" id="3"/>
            <p:cNvGrpSpPr/>
            <p:nvPr/>
          </p:nvGrpSpPr>
          <p:grpSpPr>
            <a:xfrm rot="0">
              <a:off x="0" y="0"/>
              <a:ext cx="4007974" cy="827914"/>
              <a:chOff x="0" y="0"/>
              <a:chExt cx="3358570" cy="693768"/>
            </a:xfrm>
          </p:grpSpPr>
          <p:sp>
            <p:nvSpPr>
              <p:cNvPr name="Freeform 4" id="4"/>
              <p:cNvSpPr/>
              <p:nvPr/>
            </p:nvSpPr>
            <p:spPr>
              <a:xfrm flipH="false" flipV="false" rot="0">
                <a:off x="0" y="0"/>
                <a:ext cx="3358570" cy="693769"/>
              </a:xfrm>
              <a:custGeom>
                <a:avLst/>
                <a:gdLst/>
                <a:ahLst/>
                <a:cxnLst/>
                <a:rect r="r" b="b" t="t" l="l"/>
                <a:pathLst>
                  <a:path h="693769" w="3358570">
                    <a:moveTo>
                      <a:pt x="3234110" y="693768"/>
                    </a:moveTo>
                    <a:lnTo>
                      <a:pt x="124460" y="693768"/>
                    </a:lnTo>
                    <a:cubicBezTo>
                      <a:pt x="55880" y="693768"/>
                      <a:pt x="0" y="637889"/>
                      <a:pt x="0" y="569308"/>
                    </a:cubicBezTo>
                    <a:lnTo>
                      <a:pt x="0" y="124460"/>
                    </a:lnTo>
                    <a:cubicBezTo>
                      <a:pt x="0" y="55880"/>
                      <a:pt x="55880" y="0"/>
                      <a:pt x="124460" y="0"/>
                    </a:cubicBezTo>
                    <a:lnTo>
                      <a:pt x="3234110" y="0"/>
                    </a:lnTo>
                    <a:cubicBezTo>
                      <a:pt x="3302690" y="0"/>
                      <a:pt x="3358570" y="55880"/>
                      <a:pt x="3358570" y="124460"/>
                    </a:cubicBezTo>
                    <a:lnTo>
                      <a:pt x="3358570" y="569309"/>
                    </a:lnTo>
                    <a:cubicBezTo>
                      <a:pt x="3358570" y="637889"/>
                      <a:pt x="3302690" y="693769"/>
                      <a:pt x="3234110" y="693769"/>
                    </a:cubicBezTo>
                    <a:close/>
                  </a:path>
                </a:pathLst>
              </a:custGeom>
              <a:solidFill>
                <a:srgbClr val="F0C600"/>
              </a:solidFill>
            </p:spPr>
          </p:sp>
        </p:grpSp>
        <p:sp>
          <p:nvSpPr>
            <p:cNvPr name="TextBox 5" id="5"/>
            <p:cNvSpPr txBox="true"/>
            <p:nvPr/>
          </p:nvSpPr>
          <p:spPr>
            <a:xfrm rot="0">
              <a:off x="0" y="158476"/>
              <a:ext cx="4007974" cy="539536"/>
            </a:xfrm>
            <a:prstGeom prst="rect">
              <a:avLst/>
            </a:prstGeom>
          </p:spPr>
          <p:txBody>
            <a:bodyPr anchor="t" rtlCol="false" tIns="0" lIns="0" bIns="0" rIns="0">
              <a:spAutoFit/>
            </a:bodyPr>
            <a:lstStyle/>
            <a:p>
              <a:pPr algn="ctr" rtl="true" marL="0" indent="0" lvl="1">
                <a:lnSpc>
                  <a:spcPts val="3079"/>
                </a:lnSpc>
              </a:pPr>
              <a:r>
                <a:rPr lang="ar-EG" sz="2799">
                  <a:solidFill>
                    <a:srgbClr val="FFFFFF"/>
                  </a:solidFill>
                  <a:latin typeface="Droid Arabic Naskh"/>
                  <a:ea typeface="Droid Arabic Naskh"/>
                  <a:cs typeface="Droid Arabic Naskh"/>
                  <a:sym typeface="Droid Arabic Naskh"/>
                  <a:rtl val="true"/>
                </a:rPr>
                <a:t>نسبت ابعاد</a:t>
              </a:r>
            </a:p>
          </p:txBody>
        </p:sp>
      </p:grpSp>
      <p:grpSp>
        <p:nvGrpSpPr>
          <p:cNvPr name="Group 6" id="6"/>
          <p:cNvGrpSpPr/>
          <p:nvPr/>
        </p:nvGrpSpPr>
        <p:grpSpPr>
          <a:xfrm rot="0">
            <a:off x="11922239" y="4841427"/>
            <a:ext cx="2751186" cy="620935"/>
            <a:chOff x="0" y="0"/>
            <a:chExt cx="3668249" cy="827914"/>
          </a:xfrm>
        </p:grpSpPr>
        <p:grpSp>
          <p:nvGrpSpPr>
            <p:cNvPr name="Group 7" id="7"/>
            <p:cNvGrpSpPr/>
            <p:nvPr/>
          </p:nvGrpSpPr>
          <p:grpSpPr>
            <a:xfrm rot="0">
              <a:off x="0" y="0"/>
              <a:ext cx="3668249" cy="827914"/>
              <a:chOff x="0" y="0"/>
              <a:chExt cx="3073889" cy="693768"/>
            </a:xfrm>
          </p:grpSpPr>
          <p:sp>
            <p:nvSpPr>
              <p:cNvPr name="Freeform 8" id="8"/>
              <p:cNvSpPr/>
              <p:nvPr/>
            </p:nvSpPr>
            <p:spPr>
              <a:xfrm flipH="false" flipV="false" rot="0">
                <a:off x="0" y="0"/>
                <a:ext cx="3073890" cy="693769"/>
              </a:xfrm>
              <a:custGeom>
                <a:avLst/>
                <a:gdLst/>
                <a:ahLst/>
                <a:cxnLst/>
                <a:rect r="r" b="b" t="t" l="l"/>
                <a:pathLst>
                  <a:path h="693769" w="3073890">
                    <a:moveTo>
                      <a:pt x="2949429" y="693768"/>
                    </a:moveTo>
                    <a:lnTo>
                      <a:pt x="124460" y="693768"/>
                    </a:lnTo>
                    <a:cubicBezTo>
                      <a:pt x="55880" y="693768"/>
                      <a:pt x="0" y="637889"/>
                      <a:pt x="0" y="569308"/>
                    </a:cubicBezTo>
                    <a:lnTo>
                      <a:pt x="0" y="124460"/>
                    </a:lnTo>
                    <a:cubicBezTo>
                      <a:pt x="0" y="55880"/>
                      <a:pt x="55880" y="0"/>
                      <a:pt x="124460" y="0"/>
                    </a:cubicBezTo>
                    <a:lnTo>
                      <a:pt x="2949429" y="0"/>
                    </a:lnTo>
                    <a:cubicBezTo>
                      <a:pt x="3018009" y="0"/>
                      <a:pt x="3073890" y="55880"/>
                      <a:pt x="3073890" y="124460"/>
                    </a:cubicBezTo>
                    <a:lnTo>
                      <a:pt x="3073890" y="569309"/>
                    </a:lnTo>
                    <a:cubicBezTo>
                      <a:pt x="3073890" y="637889"/>
                      <a:pt x="3018009" y="693769"/>
                      <a:pt x="2949429" y="693769"/>
                    </a:cubicBezTo>
                    <a:close/>
                  </a:path>
                </a:pathLst>
              </a:custGeom>
              <a:solidFill>
                <a:srgbClr val="287D7D"/>
              </a:solidFill>
            </p:spPr>
          </p:sp>
        </p:grpSp>
        <p:sp>
          <p:nvSpPr>
            <p:cNvPr name="TextBox 9" id="9"/>
            <p:cNvSpPr txBox="true"/>
            <p:nvPr/>
          </p:nvSpPr>
          <p:spPr>
            <a:xfrm rot="0">
              <a:off x="0" y="158476"/>
              <a:ext cx="3668249" cy="539536"/>
            </a:xfrm>
            <a:prstGeom prst="rect">
              <a:avLst/>
            </a:prstGeom>
          </p:spPr>
          <p:txBody>
            <a:bodyPr anchor="t" rtlCol="false" tIns="0" lIns="0" bIns="0" rIns="0">
              <a:spAutoFit/>
            </a:bodyPr>
            <a:lstStyle/>
            <a:p>
              <a:pPr algn="ctr" rtl="true" marL="0" indent="0" lvl="1">
                <a:lnSpc>
                  <a:spcPts val="3079"/>
                </a:lnSpc>
              </a:pPr>
              <a:r>
                <a:rPr lang="ar-EG" sz="2799">
                  <a:solidFill>
                    <a:srgbClr val="FFFFFF"/>
                  </a:solidFill>
                  <a:latin typeface="Droid Arabic Naskh"/>
                  <a:ea typeface="Droid Arabic Naskh"/>
                  <a:cs typeface="Droid Arabic Naskh"/>
                  <a:sym typeface="Droid Arabic Naskh"/>
                  <a:rtl val="true"/>
                </a:rPr>
                <a:t>تنظیمات فلش</a:t>
              </a:r>
            </a:p>
          </p:txBody>
        </p:sp>
      </p:grpSp>
      <p:grpSp>
        <p:nvGrpSpPr>
          <p:cNvPr name="Group 10" id="10"/>
          <p:cNvGrpSpPr/>
          <p:nvPr/>
        </p:nvGrpSpPr>
        <p:grpSpPr>
          <a:xfrm rot="0">
            <a:off x="9517384" y="6715112"/>
            <a:ext cx="2496392" cy="614823"/>
            <a:chOff x="0" y="0"/>
            <a:chExt cx="3328523" cy="819765"/>
          </a:xfrm>
        </p:grpSpPr>
        <p:grpSp>
          <p:nvGrpSpPr>
            <p:cNvPr name="Group 11" id="11"/>
            <p:cNvGrpSpPr/>
            <p:nvPr/>
          </p:nvGrpSpPr>
          <p:grpSpPr>
            <a:xfrm rot="0">
              <a:off x="0" y="0"/>
              <a:ext cx="3328523" cy="819765"/>
              <a:chOff x="0" y="0"/>
              <a:chExt cx="2789209" cy="686940"/>
            </a:xfrm>
          </p:grpSpPr>
          <p:sp>
            <p:nvSpPr>
              <p:cNvPr name="Freeform 12" id="12"/>
              <p:cNvSpPr/>
              <p:nvPr/>
            </p:nvSpPr>
            <p:spPr>
              <a:xfrm flipH="false" flipV="false" rot="0">
                <a:off x="0" y="0"/>
                <a:ext cx="2789209" cy="686940"/>
              </a:xfrm>
              <a:custGeom>
                <a:avLst/>
                <a:gdLst/>
                <a:ahLst/>
                <a:cxnLst/>
                <a:rect r="r" b="b" t="t" l="l"/>
                <a:pathLst>
                  <a:path h="686940" w="2789209">
                    <a:moveTo>
                      <a:pt x="2664749" y="686940"/>
                    </a:moveTo>
                    <a:lnTo>
                      <a:pt x="124460" y="686940"/>
                    </a:lnTo>
                    <a:cubicBezTo>
                      <a:pt x="55880" y="686940"/>
                      <a:pt x="0" y="631060"/>
                      <a:pt x="0" y="562480"/>
                    </a:cubicBezTo>
                    <a:lnTo>
                      <a:pt x="0" y="124460"/>
                    </a:lnTo>
                    <a:cubicBezTo>
                      <a:pt x="0" y="55880"/>
                      <a:pt x="55880" y="0"/>
                      <a:pt x="124460" y="0"/>
                    </a:cubicBezTo>
                    <a:lnTo>
                      <a:pt x="2664749" y="0"/>
                    </a:lnTo>
                    <a:cubicBezTo>
                      <a:pt x="2733329" y="0"/>
                      <a:pt x="2789209" y="55880"/>
                      <a:pt x="2789209" y="124460"/>
                    </a:cubicBezTo>
                    <a:lnTo>
                      <a:pt x="2789209" y="562480"/>
                    </a:lnTo>
                    <a:cubicBezTo>
                      <a:pt x="2789209" y="631060"/>
                      <a:pt x="2733329" y="686940"/>
                      <a:pt x="2664749" y="686940"/>
                    </a:cubicBezTo>
                    <a:close/>
                  </a:path>
                </a:pathLst>
              </a:custGeom>
              <a:solidFill>
                <a:srgbClr val="227C9D"/>
              </a:solidFill>
            </p:spPr>
          </p:sp>
        </p:grpSp>
        <p:sp>
          <p:nvSpPr>
            <p:cNvPr name="TextBox 13" id="13"/>
            <p:cNvSpPr txBox="true"/>
            <p:nvPr/>
          </p:nvSpPr>
          <p:spPr>
            <a:xfrm rot="0">
              <a:off x="0" y="189012"/>
              <a:ext cx="3328523" cy="479952"/>
            </a:xfrm>
            <a:prstGeom prst="rect">
              <a:avLst/>
            </a:prstGeom>
          </p:spPr>
          <p:txBody>
            <a:bodyPr anchor="t" rtlCol="false" tIns="0" lIns="0" bIns="0" rIns="0">
              <a:spAutoFit/>
            </a:bodyPr>
            <a:lstStyle/>
            <a:p>
              <a:pPr algn="ctr" rtl="true" marL="0" indent="0" lvl="1">
                <a:lnSpc>
                  <a:spcPts val="2715"/>
                </a:lnSpc>
              </a:pPr>
              <a:r>
                <a:rPr lang="ar-EG" sz="2468">
                  <a:solidFill>
                    <a:srgbClr val="F0C600"/>
                  </a:solidFill>
                  <a:latin typeface="Droid Arabic Naskh"/>
                  <a:ea typeface="Droid Arabic Naskh"/>
                  <a:cs typeface="Droid Arabic Naskh"/>
                  <a:sym typeface="Droid Arabic Naskh"/>
                  <a:rtl val="true"/>
                </a:rPr>
                <a:t>اچ‌دی‌آر</a:t>
              </a:r>
            </a:p>
          </p:txBody>
        </p:sp>
      </p:grpSp>
      <p:grpSp>
        <p:nvGrpSpPr>
          <p:cNvPr name="Group 14" id="14"/>
          <p:cNvGrpSpPr/>
          <p:nvPr/>
        </p:nvGrpSpPr>
        <p:grpSpPr>
          <a:xfrm rot="0">
            <a:off x="7225735" y="7486637"/>
            <a:ext cx="2496392" cy="614823"/>
            <a:chOff x="0" y="0"/>
            <a:chExt cx="3328523" cy="819765"/>
          </a:xfrm>
        </p:grpSpPr>
        <p:grpSp>
          <p:nvGrpSpPr>
            <p:cNvPr name="Group 15" id="15"/>
            <p:cNvGrpSpPr/>
            <p:nvPr/>
          </p:nvGrpSpPr>
          <p:grpSpPr>
            <a:xfrm rot="0">
              <a:off x="0" y="0"/>
              <a:ext cx="3328523" cy="819765"/>
              <a:chOff x="0" y="0"/>
              <a:chExt cx="2789209" cy="686940"/>
            </a:xfrm>
          </p:grpSpPr>
          <p:sp>
            <p:nvSpPr>
              <p:cNvPr name="Freeform 16" id="16"/>
              <p:cNvSpPr/>
              <p:nvPr/>
            </p:nvSpPr>
            <p:spPr>
              <a:xfrm flipH="false" flipV="false" rot="0">
                <a:off x="0" y="0"/>
                <a:ext cx="2789209" cy="686940"/>
              </a:xfrm>
              <a:custGeom>
                <a:avLst/>
                <a:gdLst/>
                <a:ahLst/>
                <a:cxnLst/>
                <a:rect r="r" b="b" t="t" l="l"/>
                <a:pathLst>
                  <a:path h="686940" w="2789209">
                    <a:moveTo>
                      <a:pt x="2664749" y="686940"/>
                    </a:moveTo>
                    <a:lnTo>
                      <a:pt x="124460" y="686940"/>
                    </a:lnTo>
                    <a:cubicBezTo>
                      <a:pt x="55880" y="686940"/>
                      <a:pt x="0" y="631060"/>
                      <a:pt x="0" y="562480"/>
                    </a:cubicBezTo>
                    <a:lnTo>
                      <a:pt x="0" y="124460"/>
                    </a:lnTo>
                    <a:cubicBezTo>
                      <a:pt x="0" y="55880"/>
                      <a:pt x="55880" y="0"/>
                      <a:pt x="124460" y="0"/>
                    </a:cubicBezTo>
                    <a:lnTo>
                      <a:pt x="2664749" y="0"/>
                    </a:lnTo>
                    <a:cubicBezTo>
                      <a:pt x="2733329" y="0"/>
                      <a:pt x="2789209" y="55880"/>
                      <a:pt x="2789209" y="124460"/>
                    </a:cubicBezTo>
                    <a:lnTo>
                      <a:pt x="2789209" y="562480"/>
                    </a:lnTo>
                    <a:cubicBezTo>
                      <a:pt x="2789209" y="631060"/>
                      <a:pt x="2733329" y="686940"/>
                      <a:pt x="2664749" y="686940"/>
                    </a:cubicBezTo>
                    <a:close/>
                  </a:path>
                </a:pathLst>
              </a:custGeom>
              <a:solidFill>
                <a:srgbClr val="227C9D"/>
              </a:solidFill>
            </p:spPr>
          </p:sp>
        </p:grpSp>
        <p:sp>
          <p:nvSpPr>
            <p:cNvPr name="TextBox 17" id="17"/>
            <p:cNvSpPr txBox="true"/>
            <p:nvPr/>
          </p:nvSpPr>
          <p:spPr>
            <a:xfrm rot="0">
              <a:off x="0" y="189012"/>
              <a:ext cx="3328523" cy="479952"/>
            </a:xfrm>
            <a:prstGeom prst="rect">
              <a:avLst/>
            </a:prstGeom>
          </p:spPr>
          <p:txBody>
            <a:bodyPr anchor="t" rtlCol="false" tIns="0" lIns="0" bIns="0" rIns="0">
              <a:spAutoFit/>
            </a:bodyPr>
            <a:lstStyle/>
            <a:p>
              <a:pPr algn="ctr" rtl="true" marL="0" indent="0" lvl="1">
                <a:lnSpc>
                  <a:spcPts val="2715"/>
                </a:lnSpc>
              </a:pPr>
              <a:r>
                <a:rPr lang="ar-EG" sz="2468">
                  <a:solidFill>
                    <a:srgbClr val="F0C600"/>
                  </a:solidFill>
                  <a:latin typeface="Droid Arabic Naskh"/>
                  <a:ea typeface="Droid Arabic Naskh"/>
                  <a:cs typeface="Droid Arabic Naskh"/>
                  <a:sym typeface="Droid Arabic Naskh"/>
                  <a:rtl val="true"/>
                </a:rPr>
                <a:t>خطوط شبکه</a:t>
              </a:r>
            </a:p>
          </p:txBody>
        </p:sp>
      </p:grpSp>
      <p:grpSp>
        <p:nvGrpSpPr>
          <p:cNvPr name="Group 18" id="18"/>
          <p:cNvGrpSpPr/>
          <p:nvPr/>
        </p:nvGrpSpPr>
        <p:grpSpPr>
          <a:xfrm rot="0">
            <a:off x="8473931" y="2577613"/>
            <a:ext cx="4569996" cy="620935"/>
            <a:chOff x="0" y="0"/>
            <a:chExt cx="6093329" cy="827914"/>
          </a:xfrm>
        </p:grpSpPr>
        <p:grpSp>
          <p:nvGrpSpPr>
            <p:cNvPr name="Group 19" id="19"/>
            <p:cNvGrpSpPr/>
            <p:nvPr/>
          </p:nvGrpSpPr>
          <p:grpSpPr>
            <a:xfrm rot="0">
              <a:off x="0" y="0"/>
              <a:ext cx="6093329" cy="827914"/>
              <a:chOff x="0" y="0"/>
              <a:chExt cx="5106038" cy="693768"/>
            </a:xfrm>
          </p:grpSpPr>
          <p:sp>
            <p:nvSpPr>
              <p:cNvPr name="Freeform 20" id="20"/>
              <p:cNvSpPr/>
              <p:nvPr/>
            </p:nvSpPr>
            <p:spPr>
              <a:xfrm flipH="false" flipV="false" rot="0">
                <a:off x="0" y="0"/>
                <a:ext cx="5106039" cy="693769"/>
              </a:xfrm>
              <a:custGeom>
                <a:avLst/>
                <a:gdLst/>
                <a:ahLst/>
                <a:cxnLst/>
                <a:rect r="r" b="b" t="t" l="l"/>
                <a:pathLst>
                  <a:path h="693769" w="5106039">
                    <a:moveTo>
                      <a:pt x="4981578" y="693768"/>
                    </a:moveTo>
                    <a:lnTo>
                      <a:pt x="124460" y="693768"/>
                    </a:lnTo>
                    <a:cubicBezTo>
                      <a:pt x="55880" y="693768"/>
                      <a:pt x="0" y="637889"/>
                      <a:pt x="0" y="569308"/>
                    </a:cubicBezTo>
                    <a:lnTo>
                      <a:pt x="0" y="124460"/>
                    </a:lnTo>
                    <a:cubicBezTo>
                      <a:pt x="0" y="55880"/>
                      <a:pt x="55880" y="0"/>
                      <a:pt x="124460" y="0"/>
                    </a:cubicBezTo>
                    <a:lnTo>
                      <a:pt x="4981578" y="0"/>
                    </a:lnTo>
                    <a:cubicBezTo>
                      <a:pt x="5050158" y="0"/>
                      <a:pt x="5106039" y="55880"/>
                      <a:pt x="5106039" y="124460"/>
                    </a:cubicBezTo>
                    <a:lnTo>
                      <a:pt x="5106039" y="569309"/>
                    </a:lnTo>
                    <a:cubicBezTo>
                      <a:pt x="5106039" y="637889"/>
                      <a:pt x="5050158" y="693769"/>
                      <a:pt x="4981578" y="693769"/>
                    </a:cubicBezTo>
                    <a:close/>
                  </a:path>
                </a:pathLst>
              </a:custGeom>
              <a:solidFill>
                <a:srgbClr val="FE6D73"/>
              </a:solidFill>
            </p:spPr>
          </p:sp>
        </p:grpSp>
        <p:sp>
          <p:nvSpPr>
            <p:cNvPr name="TextBox 21" id="21"/>
            <p:cNvSpPr txBox="true"/>
            <p:nvPr/>
          </p:nvSpPr>
          <p:spPr>
            <a:xfrm rot="0">
              <a:off x="0" y="158476"/>
              <a:ext cx="6093329" cy="539536"/>
            </a:xfrm>
            <a:prstGeom prst="rect">
              <a:avLst/>
            </a:prstGeom>
          </p:spPr>
          <p:txBody>
            <a:bodyPr anchor="t" rtlCol="false" tIns="0" lIns="0" bIns="0" rIns="0">
              <a:spAutoFit/>
            </a:bodyPr>
            <a:lstStyle/>
            <a:p>
              <a:pPr algn="ctr" rtl="true" marL="0" indent="0" lvl="1">
                <a:lnSpc>
                  <a:spcPts val="3079"/>
                </a:lnSpc>
              </a:pPr>
              <a:r>
                <a:rPr lang="ar-EG" sz="2799">
                  <a:solidFill>
                    <a:srgbClr val="FFFFFF"/>
                  </a:solidFill>
                  <a:latin typeface="Droid Arabic Naskh"/>
                  <a:ea typeface="Droid Arabic Naskh"/>
                  <a:cs typeface="Droid Arabic Naskh"/>
                  <a:sym typeface="Droid Arabic Naskh"/>
                  <a:rtl val="true"/>
                </a:rPr>
                <a:t>حالت پایه</a:t>
              </a:r>
            </a:p>
          </p:txBody>
        </p:sp>
      </p:grpSp>
      <p:sp>
        <p:nvSpPr>
          <p:cNvPr name="Freeform 22" id="22"/>
          <p:cNvSpPr/>
          <p:nvPr/>
        </p:nvSpPr>
        <p:spPr>
          <a:xfrm flipH="false" flipV="false" rot="0">
            <a:off x="612106" y="0"/>
            <a:ext cx="4629150" cy="10287000"/>
          </a:xfrm>
          <a:custGeom>
            <a:avLst/>
            <a:gdLst/>
            <a:ahLst/>
            <a:cxnLst/>
            <a:rect r="r" b="b" t="t" l="l"/>
            <a:pathLst>
              <a:path h="10287000" w="4629150">
                <a:moveTo>
                  <a:pt x="0" y="0"/>
                </a:moveTo>
                <a:lnTo>
                  <a:pt x="4629150" y="0"/>
                </a:lnTo>
                <a:lnTo>
                  <a:pt x="4629150" y="10287000"/>
                </a:lnTo>
                <a:lnTo>
                  <a:pt x="0" y="10287000"/>
                </a:lnTo>
                <a:lnTo>
                  <a:pt x="0" y="0"/>
                </a:lnTo>
                <a:close/>
              </a:path>
            </a:pathLst>
          </a:custGeom>
          <a:blipFill>
            <a:blip r:embed="rId2"/>
            <a:stretch>
              <a:fillRect l="0" t="0" r="0" b="0"/>
            </a:stretch>
          </a:blipFill>
        </p:spPr>
      </p:sp>
      <p:sp>
        <p:nvSpPr>
          <p:cNvPr name="TextBox 23" id="23"/>
          <p:cNvSpPr txBox="true"/>
          <p:nvPr/>
        </p:nvSpPr>
        <p:spPr>
          <a:xfrm rot="0">
            <a:off x="6747263" y="431821"/>
            <a:ext cx="9898484" cy="936117"/>
          </a:xfrm>
          <a:prstGeom prst="rect">
            <a:avLst/>
          </a:prstGeom>
        </p:spPr>
        <p:txBody>
          <a:bodyPr anchor="t" rtlCol="false" tIns="0" lIns="0" bIns="0" rIns="0">
            <a:spAutoFit/>
          </a:bodyPr>
          <a:lstStyle/>
          <a:p>
            <a:pPr algn="ctr" rtl="true" marL="0" indent="0" lvl="0">
              <a:lnSpc>
                <a:spcPts val="7224"/>
              </a:lnSpc>
              <a:spcBef>
                <a:spcPct val="0"/>
              </a:spcBef>
            </a:pPr>
            <a:r>
              <a:rPr lang="ar-EG" b="true" sz="5600" strike="noStrike" u="none">
                <a:solidFill>
                  <a:srgbClr val="7C0086"/>
                </a:solidFill>
                <a:latin typeface="Droid Arabic Naskh Bold"/>
                <a:ea typeface="Droid Arabic Naskh Bold"/>
                <a:cs typeface="Droid Arabic Naskh Bold"/>
                <a:sym typeface="Droid Arabic Naskh Bold"/>
                <a:rtl val="true"/>
              </a:rPr>
              <a:t>تنظیمات اولیه برای بررسی</a:t>
            </a:r>
          </a:p>
        </p:txBody>
      </p:sp>
      <p:sp>
        <p:nvSpPr>
          <p:cNvPr name="Freeform 24" id="24"/>
          <p:cNvSpPr/>
          <p:nvPr/>
        </p:nvSpPr>
        <p:spPr>
          <a:xfrm flipH="false" flipV="false" rot="0">
            <a:off x="13297832" y="6063409"/>
            <a:ext cx="4990168" cy="4397585"/>
          </a:xfrm>
          <a:custGeom>
            <a:avLst/>
            <a:gdLst/>
            <a:ahLst/>
            <a:cxnLst/>
            <a:rect r="r" b="b" t="t" l="l"/>
            <a:pathLst>
              <a:path h="4397585" w="4990168">
                <a:moveTo>
                  <a:pt x="0" y="0"/>
                </a:moveTo>
                <a:lnTo>
                  <a:pt x="4990168" y="0"/>
                </a:lnTo>
                <a:lnTo>
                  <a:pt x="4990168" y="4397586"/>
                </a:lnTo>
                <a:lnTo>
                  <a:pt x="0" y="4397586"/>
                </a:lnTo>
                <a:lnTo>
                  <a:pt x="0" y="0"/>
                </a:lnTo>
                <a:close/>
              </a:path>
            </a:pathLst>
          </a:custGeom>
          <a:blipFill>
            <a:blip r:embed="rId3"/>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715931" y="4199840"/>
            <a:ext cx="4827978" cy="610966"/>
            <a:chOff x="0" y="0"/>
            <a:chExt cx="6437305" cy="814621"/>
          </a:xfrm>
        </p:grpSpPr>
        <p:grpSp>
          <p:nvGrpSpPr>
            <p:cNvPr name="Group 3" id="3"/>
            <p:cNvGrpSpPr/>
            <p:nvPr/>
          </p:nvGrpSpPr>
          <p:grpSpPr>
            <a:xfrm rot="0">
              <a:off x="0" y="0"/>
              <a:ext cx="6437305" cy="814621"/>
              <a:chOff x="0" y="0"/>
              <a:chExt cx="5394281" cy="682630"/>
            </a:xfrm>
          </p:grpSpPr>
          <p:sp>
            <p:nvSpPr>
              <p:cNvPr name="Freeform 4" id="4"/>
              <p:cNvSpPr/>
              <p:nvPr/>
            </p:nvSpPr>
            <p:spPr>
              <a:xfrm flipH="false" flipV="false" rot="0">
                <a:off x="0" y="0"/>
                <a:ext cx="5394281" cy="682630"/>
              </a:xfrm>
              <a:custGeom>
                <a:avLst/>
                <a:gdLst/>
                <a:ahLst/>
                <a:cxnLst/>
                <a:rect r="r" b="b" t="t" l="l"/>
                <a:pathLst>
                  <a:path h="682630" w="5394281">
                    <a:moveTo>
                      <a:pt x="5269821" y="682630"/>
                    </a:moveTo>
                    <a:lnTo>
                      <a:pt x="124460" y="682630"/>
                    </a:lnTo>
                    <a:cubicBezTo>
                      <a:pt x="55880" y="682630"/>
                      <a:pt x="0" y="626750"/>
                      <a:pt x="0" y="558170"/>
                    </a:cubicBezTo>
                    <a:lnTo>
                      <a:pt x="0" y="124460"/>
                    </a:lnTo>
                    <a:cubicBezTo>
                      <a:pt x="0" y="55880"/>
                      <a:pt x="55880" y="0"/>
                      <a:pt x="124460" y="0"/>
                    </a:cubicBezTo>
                    <a:lnTo>
                      <a:pt x="5269821" y="0"/>
                    </a:lnTo>
                    <a:cubicBezTo>
                      <a:pt x="5338401" y="0"/>
                      <a:pt x="5394281" y="55880"/>
                      <a:pt x="5394281" y="124460"/>
                    </a:cubicBezTo>
                    <a:lnTo>
                      <a:pt x="5394281" y="558170"/>
                    </a:lnTo>
                    <a:cubicBezTo>
                      <a:pt x="5394281" y="626750"/>
                      <a:pt x="5338401" y="682630"/>
                      <a:pt x="5269821" y="682630"/>
                    </a:cubicBezTo>
                    <a:close/>
                  </a:path>
                </a:pathLst>
              </a:custGeom>
              <a:solidFill>
                <a:srgbClr val="F0C600"/>
              </a:solidFill>
            </p:spPr>
          </p:sp>
        </p:grpSp>
        <p:sp>
          <p:nvSpPr>
            <p:cNvPr name="TextBox 5" id="5"/>
            <p:cNvSpPr txBox="true"/>
            <p:nvPr/>
          </p:nvSpPr>
          <p:spPr>
            <a:xfrm rot="0">
              <a:off x="0" y="158476"/>
              <a:ext cx="6437305" cy="526243"/>
            </a:xfrm>
            <a:prstGeom prst="rect">
              <a:avLst/>
            </a:prstGeom>
          </p:spPr>
          <p:txBody>
            <a:bodyPr anchor="t" rtlCol="false" tIns="0" lIns="0" bIns="0" rIns="0">
              <a:spAutoFit/>
            </a:bodyPr>
            <a:lstStyle/>
            <a:p>
              <a:pPr algn="ctr" rtl="true" marL="0" indent="0" lvl="1">
                <a:lnSpc>
                  <a:spcPts val="3041"/>
                </a:lnSpc>
              </a:pPr>
              <a:r>
                <a:rPr lang="ar-EG" sz="2764">
                  <a:solidFill>
                    <a:srgbClr val="FFFFFF"/>
                  </a:solidFill>
                  <a:latin typeface="Droid Arabic Naskh"/>
                  <a:ea typeface="Droid Arabic Naskh"/>
                  <a:cs typeface="Droid Arabic Naskh"/>
                  <a:sym typeface="Droid Arabic Naskh"/>
                  <a:rtl val="true"/>
                </a:rPr>
                <a:t>چه چیزی قابل تغییر است؟</a:t>
              </a:r>
            </a:p>
          </p:txBody>
        </p:sp>
      </p:grpSp>
      <p:grpSp>
        <p:nvGrpSpPr>
          <p:cNvPr name="Group 6" id="6"/>
          <p:cNvGrpSpPr/>
          <p:nvPr/>
        </p:nvGrpSpPr>
        <p:grpSpPr>
          <a:xfrm rot="0">
            <a:off x="10310975" y="3279376"/>
            <a:ext cx="3850797" cy="615220"/>
            <a:chOff x="0" y="0"/>
            <a:chExt cx="5134397" cy="820294"/>
          </a:xfrm>
        </p:grpSpPr>
        <p:grpSp>
          <p:nvGrpSpPr>
            <p:cNvPr name="Group 7" id="7"/>
            <p:cNvGrpSpPr/>
            <p:nvPr/>
          </p:nvGrpSpPr>
          <p:grpSpPr>
            <a:xfrm rot="0">
              <a:off x="0" y="0"/>
              <a:ext cx="5134397" cy="820294"/>
              <a:chOff x="0" y="0"/>
              <a:chExt cx="4302480" cy="687383"/>
            </a:xfrm>
          </p:grpSpPr>
          <p:sp>
            <p:nvSpPr>
              <p:cNvPr name="Freeform 8" id="8"/>
              <p:cNvSpPr/>
              <p:nvPr/>
            </p:nvSpPr>
            <p:spPr>
              <a:xfrm flipH="false" flipV="false" rot="0">
                <a:off x="0" y="0"/>
                <a:ext cx="4302480" cy="687383"/>
              </a:xfrm>
              <a:custGeom>
                <a:avLst/>
                <a:gdLst/>
                <a:ahLst/>
                <a:cxnLst/>
                <a:rect r="r" b="b" t="t" l="l"/>
                <a:pathLst>
                  <a:path h="687383" w="4302480">
                    <a:moveTo>
                      <a:pt x="4178020" y="687383"/>
                    </a:moveTo>
                    <a:lnTo>
                      <a:pt x="124460" y="687383"/>
                    </a:lnTo>
                    <a:cubicBezTo>
                      <a:pt x="55880" y="687383"/>
                      <a:pt x="0" y="631503"/>
                      <a:pt x="0" y="562923"/>
                    </a:cubicBezTo>
                    <a:lnTo>
                      <a:pt x="0" y="124460"/>
                    </a:lnTo>
                    <a:cubicBezTo>
                      <a:pt x="0" y="55880"/>
                      <a:pt x="55880" y="0"/>
                      <a:pt x="124460" y="0"/>
                    </a:cubicBezTo>
                    <a:lnTo>
                      <a:pt x="4178021" y="0"/>
                    </a:lnTo>
                    <a:cubicBezTo>
                      <a:pt x="4246600" y="0"/>
                      <a:pt x="4302480" y="55880"/>
                      <a:pt x="4302480" y="124460"/>
                    </a:cubicBezTo>
                    <a:lnTo>
                      <a:pt x="4302480" y="562923"/>
                    </a:lnTo>
                    <a:cubicBezTo>
                      <a:pt x="4302480" y="631503"/>
                      <a:pt x="4246600" y="687383"/>
                      <a:pt x="4178021" y="687383"/>
                    </a:cubicBezTo>
                    <a:close/>
                  </a:path>
                </a:pathLst>
              </a:custGeom>
              <a:solidFill>
                <a:srgbClr val="FE6D73"/>
              </a:solidFill>
            </p:spPr>
          </p:sp>
        </p:grpSp>
        <p:sp>
          <p:nvSpPr>
            <p:cNvPr name="TextBox 9" id="9"/>
            <p:cNvSpPr txBox="true"/>
            <p:nvPr/>
          </p:nvSpPr>
          <p:spPr>
            <a:xfrm rot="0">
              <a:off x="0" y="198537"/>
              <a:ext cx="5134397" cy="470956"/>
            </a:xfrm>
            <a:prstGeom prst="rect">
              <a:avLst/>
            </a:prstGeom>
          </p:spPr>
          <p:txBody>
            <a:bodyPr anchor="t" rtlCol="false" tIns="0" lIns="0" bIns="0" rIns="0">
              <a:spAutoFit/>
            </a:bodyPr>
            <a:lstStyle/>
            <a:p>
              <a:pPr algn="ctr" rtl="true" marL="0" indent="0" lvl="1">
                <a:lnSpc>
                  <a:spcPts val="2749"/>
                </a:lnSpc>
              </a:pPr>
              <a:r>
                <a:rPr lang="ar-EG" sz="2499">
                  <a:solidFill>
                    <a:srgbClr val="FFFFFF"/>
                  </a:solidFill>
                  <a:latin typeface="Droid Arabic Naskh"/>
                  <a:ea typeface="Droid Arabic Naskh"/>
                  <a:cs typeface="Droid Arabic Naskh"/>
                  <a:sym typeface="Droid Arabic Naskh"/>
                  <a:rtl val="true"/>
                </a:rPr>
                <a:t>حالت حرفه‌ای/دستی</a:t>
              </a:r>
            </a:p>
          </p:txBody>
        </p:sp>
      </p:grpSp>
      <p:grpSp>
        <p:nvGrpSpPr>
          <p:cNvPr name="Group 10" id="10"/>
          <p:cNvGrpSpPr/>
          <p:nvPr/>
        </p:nvGrpSpPr>
        <p:grpSpPr>
          <a:xfrm rot="0">
            <a:off x="8050385" y="6214091"/>
            <a:ext cx="2496392" cy="615220"/>
            <a:chOff x="0" y="0"/>
            <a:chExt cx="3328523" cy="820294"/>
          </a:xfrm>
        </p:grpSpPr>
        <p:grpSp>
          <p:nvGrpSpPr>
            <p:cNvPr name="Group 11" id="11"/>
            <p:cNvGrpSpPr/>
            <p:nvPr/>
          </p:nvGrpSpPr>
          <p:grpSpPr>
            <a:xfrm rot="0">
              <a:off x="0" y="0"/>
              <a:ext cx="3328523" cy="820294"/>
              <a:chOff x="0" y="0"/>
              <a:chExt cx="2789209" cy="687383"/>
            </a:xfrm>
          </p:grpSpPr>
          <p:sp>
            <p:nvSpPr>
              <p:cNvPr name="Freeform 12" id="12"/>
              <p:cNvSpPr/>
              <p:nvPr/>
            </p:nvSpPr>
            <p:spPr>
              <a:xfrm flipH="false" flipV="false" rot="0">
                <a:off x="0" y="0"/>
                <a:ext cx="2789209" cy="687383"/>
              </a:xfrm>
              <a:custGeom>
                <a:avLst/>
                <a:gdLst/>
                <a:ahLst/>
                <a:cxnLst/>
                <a:rect r="r" b="b" t="t" l="l"/>
                <a:pathLst>
                  <a:path h="687383" w="2789209">
                    <a:moveTo>
                      <a:pt x="2664749" y="687383"/>
                    </a:moveTo>
                    <a:lnTo>
                      <a:pt x="124460" y="687383"/>
                    </a:lnTo>
                    <a:cubicBezTo>
                      <a:pt x="55880" y="687383"/>
                      <a:pt x="0" y="631503"/>
                      <a:pt x="0" y="562923"/>
                    </a:cubicBezTo>
                    <a:lnTo>
                      <a:pt x="0" y="124460"/>
                    </a:lnTo>
                    <a:cubicBezTo>
                      <a:pt x="0" y="55880"/>
                      <a:pt x="55880" y="0"/>
                      <a:pt x="124460" y="0"/>
                    </a:cubicBezTo>
                    <a:lnTo>
                      <a:pt x="2664749" y="0"/>
                    </a:lnTo>
                    <a:cubicBezTo>
                      <a:pt x="2733329" y="0"/>
                      <a:pt x="2789209" y="55880"/>
                      <a:pt x="2789209" y="124460"/>
                    </a:cubicBezTo>
                    <a:lnTo>
                      <a:pt x="2789209" y="562923"/>
                    </a:lnTo>
                    <a:cubicBezTo>
                      <a:pt x="2789209" y="631503"/>
                      <a:pt x="2733329" y="687383"/>
                      <a:pt x="2664749" y="687383"/>
                    </a:cubicBezTo>
                    <a:close/>
                  </a:path>
                </a:pathLst>
              </a:custGeom>
              <a:solidFill>
                <a:srgbClr val="227C9D"/>
              </a:solidFill>
            </p:spPr>
          </p:sp>
        </p:grpSp>
        <p:sp>
          <p:nvSpPr>
            <p:cNvPr name="TextBox 13" id="13"/>
            <p:cNvSpPr txBox="true"/>
            <p:nvPr/>
          </p:nvSpPr>
          <p:spPr>
            <a:xfrm rot="0">
              <a:off x="0" y="198537"/>
              <a:ext cx="3328523" cy="470956"/>
            </a:xfrm>
            <a:prstGeom prst="rect">
              <a:avLst/>
            </a:prstGeom>
          </p:spPr>
          <p:txBody>
            <a:bodyPr anchor="t" rtlCol="false" tIns="0" lIns="0" bIns="0" rIns="0">
              <a:spAutoFit/>
            </a:bodyPr>
            <a:lstStyle/>
            <a:p>
              <a:pPr algn="ctr" rtl="true" marL="0" indent="0" lvl="1">
                <a:lnSpc>
                  <a:spcPts val="2749"/>
                </a:lnSpc>
              </a:pPr>
              <a:r>
                <a:rPr lang="en-US" sz="2499">
                  <a:solidFill>
                    <a:srgbClr val="FFFFFF"/>
                  </a:solidFill>
                  <a:latin typeface="Droid Arabic Naskh"/>
                  <a:ea typeface="Droid Arabic Naskh"/>
                  <a:cs typeface="Droid Arabic Naskh"/>
                  <a:sym typeface="Droid Arabic Naskh"/>
                </a:rPr>
                <a:t>F</a:t>
              </a:r>
              <a:r>
                <a:rPr lang="ar-EG" sz="2499">
                  <a:solidFill>
                    <a:srgbClr val="FFFFFF"/>
                  </a:solidFill>
                  <a:latin typeface="Droid Arabic Naskh"/>
                  <a:ea typeface="Droid Arabic Naskh"/>
                  <a:cs typeface="Droid Arabic Naskh"/>
                  <a:sym typeface="Droid Arabic Naskh"/>
                  <a:rtl val="true"/>
                </a:rPr>
                <a:t> - دیافراگم</a:t>
              </a:r>
            </a:p>
          </p:txBody>
        </p:sp>
      </p:grpSp>
      <p:grpSp>
        <p:nvGrpSpPr>
          <p:cNvPr name="Group 14" id="14"/>
          <p:cNvGrpSpPr/>
          <p:nvPr/>
        </p:nvGrpSpPr>
        <p:grpSpPr>
          <a:xfrm rot="0">
            <a:off x="8877117" y="7378685"/>
            <a:ext cx="3005981" cy="620935"/>
            <a:chOff x="0" y="0"/>
            <a:chExt cx="4007974" cy="827914"/>
          </a:xfrm>
        </p:grpSpPr>
        <p:grpSp>
          <p:nvGrpSpPr>
            <p:cNvPr name="Group 15" id="15"/>
            <p:cNvGrpSpPr/>
            <p:nvPr/>
          </p:nvGrpSpPr>
          <p:grpSpPr>
            <a:xfrm rot="0">
              <a:off x="0" y="0"/>
              <a:ext cx="4007974" cy="827914"/>
              <a:chOff x="0" y="0"/>
              <a:chExt cx="3358570" cy="693768"/>
            </a:xfrm>
          </p:grpSpPr>
          <p:sp>
            <p:nvSpPr>
              <p:cNvPr name="Freeform 16" id="16"/>
              <p:cNvSpPr/>
              <p:nvPr/>
            </p:nvSpPr>
            <p:spPr>
              <a:xfrm flipH="false" flipV="false" rot="0">
                <a:off x="0" y="0"/>
                <a:ext cx="3358570" cy="693769"/>
              </a:xfrm>
              <a:custGeom>
                <a:avLst/>
                <a:gdLst/>
                <a:ahLst/>
                <a:cxnLst/>
                <a:rect r="r" b="b" t="t" l="l"/>
                <a:pathLst>
                  <a:path h="693769" w="3358570">
                    <a:moveTo>
                      <a:pt x="3234110" y="693768"/>
                    </a:moveTo>
                    <a:lnTo>
                      <a:pt x="124460" y="693768"/>
                    </a:lnTo>
                    <a:cubicBezTo>
                      <a:pt x="55880" y="693768"/>
                      <a:pt x="0" y="637889"/>
                      <a:pt x="0" y="569308"/>
                    </a:cubicBezTo>
                    <a:lnTo>
                      <a:pt x="0" y="124460"/>
                    </a:lnTo>
                    <a:cubicBezTo>
                      <a:pt x="0" y="55880"/>
                      <a:pt x="55880" y="0"/>
                      <a:pt x="124460" y="0"/>
                    </a:cubicBezTo>
                    <a:lnTo>
                      <a:pt x="3234110" y="0"/>
                    </a:lnTo>
                    <a:cubicBezTo>
                      <a:pt x="3302690" y="0"/>
                      <a:pt x="3358570" y="55880"/>
                      <a:pt x="3358570" y="124460"/>
                    </a:cubicBezTo>
                    <a:lnTo>
                      <a:pt x="3358570" y="569309"/>
                    </a:lnTo>
                    <a:cubicBezTo>
                      <a:pt x="3358570" y="637889"/>
                      <a:pt x="3302690" y="693769"/>
                      <a:pt x="3234110" y="693769"/>
                    </a:cubicBezTo>
                    <a:close/>
                  </a:path>
                </a:pathLst>
              </a:custGeom>
              <a:solidFill>
                <a:srgbClr val="F0C600"/>
              </a:solidFill>
            </p:spPr>
          </p:sp>
        </p:grpSp>
        <p:sp>
          <p:nvSpPr>
            <p:cNvPr name="TextBox 17" id="17"/>
            <p:cNvSpPr txBox="true"/>
            <p:nvPr/>
          </p:nvSpPr>
          <p:spPr>
            <a:xfrm rot="0">
              <a:off x="0" y="158476"/>
              <a:ext cx="4007974" cy="539536"/>
            </a:xfrm>
            <a:prstGeom prst="rect">
              <a:avLst/>
            </a:prstGeom>
          </p:spPr>
          <p:txBody>
            <a:bodyPr anchor="t" rtlCol="false" tIns="0" lIns="0" bIns="0" rIns="0">
              <a:spAutoFit/>
            </a:bodyPr>
            <a:lstStyle/>
            <a:p>
              <a:pPr algn="ctr" rtl="true" marL="0" indent="0" lvl="1">
                <a:lnSpc>
                  <a:spcPts val="3079"/>
                </a:lnSpc>
              </a:pPr>
              <a:r>
                <a:rPr lang="en-US" sz="2799">
                  <a:solidFill>
                    <a:srgbClr val="000000"/>
                  </a:solidFill>
                  <a:latin typeface="Droid Arabic Naskh"/>
                  <a:ea typeface="Droid Arabic Naskh"/>
                  <a:cs typeface="Droid Arabic Naskh"/>
                  <a:sym typeface="Droid Arabic Naskh"/>
                </a:rPr>
                <a:t>S</a:t>
              </a:r>
              <a:r>
                <a:rPr lang="ar-EG" sz="2799">
                  <a:solidFill>
                    <a:srgbClr val="000000"/>
                  </a:solidFill>
                  <a:latin typeface="Droid Arabic Naskh"/>
                  <a:ea typeface="Droid Arabic Naskh"/>
                  <a:cs typeface="Droid Arabic Naskh"/>
                  <a:sym typeface="Droid Arabic Naskh"/>
                  <a:rtl val="true"/>
                </a:rPr>
                <a:t> - سرعت شاتر</a:t>
              </a:r>
            </a:p>
          </p:txBody>
        </p:sp>
      </p:grpSp>
      <p:grpSp>
        <p:nvGrpSpPr>
          <p:cNvPr name="Group 18" id="18"/>
          <p:cNvGrpSpPr/>
          <p:nvPr/>
        </p:nvGrpSpPr>
        <p:grpSpPr>
          <a:xfrm rot="0">
            <a:off x="12945825" y="6214091"/>
            <a:ext cx="2496392" cy="615220"/>
            <a:chOff x="0" y="0"/>
            <a:chExt cx="3328523" cy="820294"/>
          </a:xfrm>
        </p:grpSpPr>
        <p:grpSp>
          <p:nvGrpSpPr>
            <p:cNvPr name="Group 19" id="19"/>
            <p:cNvGrpSpPr/>
            <p:nvPr/>
          </p:nvGrpSpPr>
          <p:grpSpPr>
            <a:xfrm rot="0">
              <a:off x="0" y="0"/>
              <a:ext cx="3328523" cy="820294"/>
              <a:chOff x="0" y="0"/>
              <a:chExt cx="2789209" cy="687383"/>
            </a:xfrm>
          </p:grpSpPr>
          <p:sp>
            <p:nvSpPr>
              <p:cNvPr name="Freeform 20" id="20"/>
              <p:cNvSpPr/>
              <p:nvPr/>
            </p:nvSpPr>
            <p:spPr>
              <a:xfrm flipH="false" flipV="false" rot="0">
                <a:off x="0" y="0"/>
                <a:ext cx="2789209" cy="687383"/>
              </a:xfrm>
              <a:custGeom>
                <a:avLst/>
                <a:gdLst/>
                <a:ahLst/>
                <a:cxnLst/>
                <a:rect r="r" b="b" t="t" l="l"/>
                <a:pathLst>
                  <a:path h="687383" w="2789209">
                    <a:moveTo>
                      <a:pt x="2664749" y="687383"/>
                    </a:moveTo>
                    <a:lnTo>
                      <a:pt x="124460" y="687383"/>
                    </a:lnTo>
                    <a:cubicBezTo>
                      <a:pt x="55880" y="687383"/>
                      <a:pt x="0" y="631503"/>
                      <a:pt x="0" y="562923"/>
                    </a:cubicBezTo>
                    <a:lnTo>
                      <a:pt x="0" y="124460"/>
                    </a:lnTo>
                    <a:cubicBezTo>
                      <a:pt x="0" y="55880"/>
                      <a:pt x="55880" y="0"/>
                      <a:pt x="124460" y="0"/>
                    </a:cubicBezTo>
                    <a:lnTo>
                      <a:pt x="2664749" y="0"/>
                    </a:lnTo>
                    <a:cubicBezTo>
                      <a:pt x="2733329" y="0"/>
                      <a:pt x="2789209" y="55880"/>
                      <a:pt x="2789209" y="124460"/>
                    </a:cubicBezTo>
                    <a:lnTo>
                      <a:pt x="2789209" y="562923"/>
                    </a:lnTo>
                    <a:cubicBezTo>
                      <a:pt x="2789209" y="631503"/>
                      <a:pt x="2733329" y="687383"/>
                      <a:pt x="2664749" y="687383"/>
                    </a:cubicBezTo>
                    <a:close/>
                  </a:path>
                </a:pathLst>
              </a:custGeom>
              <a:solidFill>
                <a:srgbClr val="227C9D"/>
              </a:solidFill>
            </p:spPr>
          </p:sp>
        </p:grpSp>
        <p:sp>
          <p:nvSpPr>
            <p:cNvPr name="TextBox 21" id="21"/>
            <p:cNvSpPr txBox="true"/>
            <p:nvPr/>
          </p:nvSpPr>
          <p:spPr>
            <a:xfrm rot="0">
              <a:off x="0" y="198537"/>
              <a:ext cx="3328523" cy="470956"/>
            </a:xfrm>
            <a:prstGeom prst="rect">
              <a:avLst/>
            </a:prstGeom>
          </p:spPr>
          <p:txBody>
            <a:bodyPr anchor="t" rtlCol="false" tIns="0" lIns="0" bIns="0" rIns="0">
              <a:spAutoFit/>
            </a:bodyPr>
            <a:lstStyle/>
            <a:p>
              <a:pPr algn="ctr" rtl="true" marL="0" indent="0" lvl="1">
                <a:lnSpc>
                  <a:spcPts val="2749"/>
                </a:lnSpc>
              </a:pPr>
              <a:r>
                <a:rPr lang="ar-EG" sz="2499">
                  <a:solidFill>
                    <a:srgbClr val="FFFFFF"/>
                  </a:solidFill>
                  <a:latin typeface="Droid Arabic Naskh"/>
                  <a:ea typeface="Droid Arabic Naskh"/>
                  <a:cs typeface="Droid Arabic Naskh"/>
                  <a:sym typeface="Droid Arabic Naskh"/>
                  <a:rtl val="true"/>
                </a:rPr>
                <a:t>ایزو</a:t>
              </a:r>
            </a:p>
          </p:txBody>
        </p:sp>
      </p:grpSp>
      <p:grpSp>
        <p:nvGrpSpPr>
          <p:cNvPr name="Group 22" id="22"/>
          <p:cNvGrpSpPr/>
          <p:nvPr/>
        </p:nvGrpSpPr>
        <p:grpSpPr>
          <a:xfrm rot="0">
            <a:off x="12726116" y="7378685"/>
            <a:ext cx="3005981" cy="620935"/>
            <a:chOff x="0" y="0"/>
            <a:chExt cx="4007974" cy="827914"/>
          </a:xfrm>
        </p:grpSpPr>
        <p:grpSp>
          <p:nvGrpSpPr>
            <p:cNvPr name="Group 23" id="23"/>
            <p:cNvGrpSpPr/>
            <p:nvPr/>
          </p:nvGrpSpPr>
          <p:grpSpPr>
            <a:xfrm rot="0">
              <a:off x="0" y="0"/>
              <a:ext cx="4007974" cy="827914"/>
              <a:chOff x="0" y="0"/>
              <a:chExt cx="3358570" cy="693768"/>
            </a:xfrm>
          </p:grpSpPr>
          <p:sp>
            <p:nvSpPr>
              <p:cNvPr name="Freeform 24" id="24"/>
              <p:cNvSpPr/>
              <p:nvPr/>
            </p:nvSpPr>
            <p:spPr>
              <a:xfrm flipH="false" flipV="false" rot="0">
                <a:off x="0" y="0"/>
                <a:ext cx="3358570" cy="693769"/>
              </a:xfrm>
              <a:custGeom>
                <a:avLst/>
                <a:gdLst/>
                <a:ahLst/>
                <a:cxnLst/>
                <a:rect r="r" b="b" t="t" l="l"/>
                <a:pathLst>
                  <a:path h="693769" w="3358570">
                    <a:moveTo>
                      <a:pt x="3234110" y="693768"/>
                    </a:moveTo>
                    <a:lnTo>
                      <a:pt x="124460" y="693768"/>
                    </a:lnTo>
                    <a:cubicBezTo>
                      <a:pt x="55880" y="693768"/>
                      <a:pt x="0" y="637889"/>
                      <a:pt x="0" y="569308"/>
                    </a:cubicBezTo>
                    <a:lnTo>
                      <a:pt x="0" y="124460"/>
                    </a:lnTo>
                    <a:cubicBezTo>
                      <a:pt x="0" y="55880"/>
                      <a:pt x="55880" y="0"/>
                      <a:pt x="124460" y="0"/>
                    </a:cubicBezTo>
                    <a:lnTo>
                      <a:pt x="3234110" y="0"/>
                    </a:lnTo>
                    <a:cubicBezTo>
                      <a:pt x="3302690" y="0"/>
                      <a:pt x="3358570" y="55880"/>
                      <a:pt x="3358570" y="124460"/>
                    </a:cubicBezTo>
                    <a:lnTo>
                      <a:pt x="3358570" y="569309"/>
                    </a:lnTo>
                    <a:cubicBezTo>
                      <a:pt x="3358570" y="637889"/>
                      <a:pt x="3302690" y="693769"/>
                      <a:pt x="3234110" y="693769"/>
                    </a:cubicBezTo>
                    <a:close/>
                  </a:path>
                </a:pathLst>
              </a:custGeom>
              <a:solidFill>
                <a:srgbClr val="287D7D"/>
              </a:solidFill>
            </p:spPr>
          </p:sp>
        </p:grpSp>
        <p:sp>
          <p:nvSpPr>
            <p:cNvPr name="TextBox 25" id="25"/>
            <p:cNvSpPr txBox="true"/>
            <p:nvPr/>
          </p:nvSpPr>
          <p:spPr>
            <a:xfrm rot="0">
              <a:off x="0" y="158476"/>
              <a:ext cx="4007974" cy="539536"/>
            </a:xfrm>
            <a:prstGeom prst="rect">
              <a:avLst/>
            </a:prstGeom>
          </p:spPr>
          <p:txBody>
            <a:bodyPr anchor="t" rtlCol="false" tIns="0" lIns="0" bIns="0" rIns="0">
              <a:spAutoFit/>
            </a:bodyPr>
            <a:lstStyle/>
            <a:p>
              <a:pPr algn="ctr" rtl="true" marL="0" indent="0" lvl="1">
                <a:lnSpc>
                  <a:spcPts val="3079"/>
                </a:lnSpc>
              </a:pPr>
              <a:r>
                <a:rPr lang="en-US" sz="2799">
                  <a:solidFill>
                    <a:srgbClr val="FFFFFF"/>
                  </a:solidFill>
                  <a:latin typeface="Droid Arabic Naskh"/>
                  <a:ea typeface="Droid Arabic Naskh"/>
                  <a:cs typeface="Droid Arabic Naskh"/>
                  <a:sym typeface="Droid Arabic Naskh"/>
                </a:rPr>
                <a:t>WB</a:t>
              </a:r>
              <a:r>
                <a:rPr lang="ar-EG" sz="2799">
                  <a:solidFill>
                    <a:srgbClr val="FFFFFF"/>
                  </a:solidFill>
                  <a:latin typeface="Droid Arabic Naskh"/>
                  <a:ea typeface="Droid Arabic Naskh"/>
                  <a:cs typeface="Droid Arabic Naskh"/>
                  <a:sym typeface="Droid Arabic Naskh"/>
                  <a:rtl val="true"/>
                </a:rPr>
                <a:t> - تراز سفیدی</a:t>
              </a:r>
            </a:p>
          </p:txBody>
        </p:sp>
      </p:grpSp>
      <p:sp>
        <p:nvSpPr>
          <p:cNvPr name="Freeform 26" id="26"/>
          <p:cNvSpPr/>
          <p:nvPr/>
        </p:nvSpPr>
        <p:spPr>
          <a:xfrm flipH="false" flipV="false" rot="0">
            <a:off x="306354" y="0"/>
            <a:ext cx="4734281" cy="10520625"/>
          </a:xfrm>
          <a:custGeom>
            <a:avLst/>
            <a:gdLst/>
            <a:ahLst/>
            <a:cxnLst/>
            <a:rect r="r" b="b" t="t" l="l"/>
            <a:pathLst>
              <a:path h="10520625" w="4734281">
                <a:moveTo>
                  <a:pt x="0" y="0"/>
                </a:moveTo>
                <a:lnTo>
                  <a:pt x="4734281" y="0"/>
                </a:lnTo>
                <a:lnTo>
                  <a:pt x="4734281" y="10520625"/>
                </a:lnTo>
                <a:lnTo>
                  <a:pt x="0" y="10520625"/>
                </a:lnTo>
                <a:lnTo>
                  <a:pt x="0" y="0"/>
                </a:lnTo>
                <a:close/>
              </a:path>
            </a:pathLst>
          </a:custGeom>
          <a:blipFill>
            <a:blip r:embed="rId2"/>
            <a:stretch>
              <a:fillRect l="0" t="0" r="0" b="0"/>
            </a:stretch>
          </a:blipFill>
        </p:spPr>
      </p:sp>
      <p:sp>
        <p:nvSpPr>
          <p:cNvPr name="TextBox 27" id="27"/>
          <p:cNvSpPr txBox="true"/>
          <p:nvPr/>
        </p:nvSpPr>
        <p:spPr>
          <a:xfrm rot="0">
            <a:off x="6933856" y="558736"/>
            <a:ext cx="9898484" cy="936117"/>
          </a:xfrm>
          <a:prstGeom prst="rect">
            <a:avLst/>
          </a:prstGeom>
        </p:spPr>
        <p:txBody>
          <a:bodyPr anchor="t" rtlCol="false" tIns="0" lIns="0" bIns="0" rIns="0">
            <a:spAutoFit/>
          </a:bodyPr>
          <a:lstStyle/>
          <a:p>
            <a:pPr algn="ctr" rtl="true" marL="0" indent="0" lvl="0">
              <a:lnSpc>
                <a:spcPts val="7224"/>
              </a:lnSpc>
              <a:spcBef>
                <a:spcPct val="0"/>
              </a:spcBef>
            </a:pPr>
            <a:r>
              <a:rPr lang="ar-EG" b="true" sz="5600" strike="noStrike" u="none">
                <a:solidFill>
                  <a:srgbClr val="7C0086"/>
                </a:solidFill>
                <a:latin typeface="Droid Arabic Naskh Bold"/>
                <a:ea typeface="Droid Arabic Naskh Bold"/>
                <a:cs typeface="Droid Arabic Naskh Bold"/>
                <a:sym typeface="Droid Arabic Naskh Bold"/>
                <a:rtl val="true"/>
              </a:rPr>
              <a:t>تنظیمات اولیه برای بررسی</a:t>
            </a:r>
          </a:p>
        </p:txBody>
      </p:sp>
      <p:sp>
        <p:nvSpPr>
          <p:cNvPr name="Freeform 28" id="28"/>
          <p:cNvSpPr/>
          <p:nvPr/>
        </p:nvSpPr>
        <p:spPr>
          <a:xfrm flipH="false" flipV="false" rot="0">
            <a:off x="16206802" y="8856921"/>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206802" y="8856921"/>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0" y="0"/>
            <a:ext cx="5398400" cy="10287000"/>
          </a:xfrm>
          <a:custGeom>
            <a:avLst/>
            <a:gdLst/>
            <a:ahLst/>
            <a:cxnLst/>
            <a:rect r="r" b="b" t="t" l="l"/>
            <a:pathLst>
              <a:path h="10287000" w="5398400">
                <a:moveTo>
                  <a:pt x="0" y="0"/>
                </a:moveTo>
                <a:lnTo>
                  <a:pt x="5398400" y="0"/>
                </a:lnTo>
                <a:lnTo>
                  <a:pt x="5398400" y="10287000"/>
                </a:lnTo>
                <a:lnTo>
                  <a:pt x="0" y="10287000"/>
                </a:lnTo>
                <a:lnTo>
                  <a:pt x="0" y="0"/>
                </a:lnTo>
                <a:close/>
              </a:path>
            </a:pathLst>
          </a:custGeom>
          <a:blipFill>
            <a:blip r:embed="rId3"/>
            <a:stretch>
              <a:fillRect l="0" t="-2477" r="0" b="-2477"/>
            </a:stretch>
          </a:blipFill>
        </p:spPr>
      </p:sp>
      <p:grpSp>
        <p:nvGrpSpPr>
          <p:cNvPr name="Group 4" id="4"/>
          <p:cNvGrpSpPr/>
          <p:nvPr/>
        </p:nvGrpSpPr>
        <p:grpSpPr>
          <a:xfrm rot="0">
            <a:off x="6671749" y="1033843"/>
            <a:ext cx="3005981" cy="615792"/>
            <a:chOff x="0" y="0"/>
            <a:chExt cx="4007974" cy="821056"/>
          </a:xfrm>
        </p:grpSpPr>
        <p:grpSp>
          <p:nvGrpSpPr>
            <p:cNvPr name="Group 5" id="5"/>
            <p:cNvGrpSpPr/>
            <p:nvPr/>
          </p:nvGrpSpPr>
          <p:grpSpPr>
            <a:xfrm rot="0">
              <a:off x="0" y="0"/>
              <a:ext cx="4007974" cy="821056"/>
              <a:chOff x="0" y="0"/>
              <a:chExt cx="3358570" cy="688022"/>
            </a:xfrm>
          </p:grpSpPr>
          <p:sp>
            <p:nvSpPr>
              <p:cNvPr name="Freeform 6" id="6"/>
              <p:cNvSpPr/>
              <p:nvPr/>
            </p:nvSpPr>
            <p:spPr>
              <a:xfrm flipH="false" flipV="false" rot="0">
                <a:off x="0" y="0"/>
                <a:ext cx="3358570" cy="688022"/>
              </a:xfrm>
              <a:custGeom>
                <a:avLst/>
                <a:gdLst/>
                <a:ahLst/>
                <a:cxnLst/>
                <a:rect r="r" b="b" t="t" l="l"/>
                <a:pathLst>
                  <a:path h="688022" w="3358570">
                    <a:moveTo>
                      <a:pt x="3234110" y="688022"/>
                    </a:moveTo>
                    <a:lnTo>
                      <a:pt x="124460" y="688022"/>
                    </a:lnTo>
                    <a:cubicBezTo>
                      <a:pt x="55880" y="688022"/>
                      <a:pt x="0" y="632142"/>
                      <a:pt x="0" y="563562"/>
                    </a:cubicBezTo>
                    <a:lnTo>
                      <a:pt x="0" y="124460"/>
                    </a:lnTo>
                    <a:cubicBezTo>
                      <a:pt x="0" y="55880"/>
                      <a:pt x="55880" y="0"/>
                      <a:pt x="124460" y="0"/>
                    </a:cubicBezTo>
                    <a:lnTo>
                      <a:pt x="3234110" y="0"/>
                    </a:lnTo>
                    <a:cubicBezTo>
                      <a:pt x="3302690" y="0"/>
                      <a:pt x="3358570" y="55880"/>
                      <a:pt x="3358570" y="124460"/>
                    </a:cubicBezTo>
                    <a:lnTo>
                      <a:pt x="3358570" y="563562"/>
                    </a:lnTo>
                    <a:cubicBezTo>
                      <a:pt x="3358570" y="632142"/>
                      <a:pt x="3302690" y="688022"/>
                      <a:pt x="3234110" y="688022"/>
                    </a:cubicBezTo>
                    <a:close/>
                  </a:path>
                </a:pathLst>
              </a:custGeom>
              <a:solidFill>
                <a:srgbClr val="F0C600"/>
              </a:solidFill>
            </p:spPr>
          </p:sp>
        </p:grpSp>
        <p:sp>
          <p:nvSpPr>
            <p:cNvPr name="TextBox 7" id="7"/>
            <p:cNvSpPr txBox="true"/>
            <p:nvPr/>
          </p:nvSpPr>
          <p:spPr>
            <a:xfrm rot="0">
              <a:off x="0" y="148951"/>
              <a:ext cx="4007974" cy="542203"/>
            </a:xfrm>
            <a:prstGeom prst="rect">
              <a:avLst/>
            </a:prstGeom>
          </p:spPr>
          <p:txBody>
            <a:bodyPr anchor="t" rtlCol="false" tIns="0" lIns="0" bIns="0" rIns="0">
              <a:spAutoFit/>
            </a:bodyPr>
            <a:lstStyle/>
            <a:p>
              <a:pPr algn="ctr" rtl="true" marL="0" indent="0" lvl="1">
                <a:lnSpc>
                  <a:spcPts val="2964"/>
                </a:lnSpc>
              </a:pPr>
              <a:r>
                <a:rPr lang="ar-EG" b="true" sz="2694">
                  <a:solidFill>
                    <a:srgbClr val="FFFFFF"/>
                  </a:solidFill>
                  <a:latin typeface="Droid Arabic Naskh Bold"/>
                  <a:ea typeface="Droid Arabic Naskh Bold"/>
                  <a:cs typeface="Droid Arabic Naskh Bold"/>
                  <a:sym typeface="Droid Arabic Naskh Bold"/>
                  <a:rtl val="true"/>
                </a:rPr>
                <a:t>دیافراگم</a:t>
              </a:r>
            </a:p>
          </p:txBody>
        </p:sp>
      </p:grpSp>
      <p:grpSp>
        <p:nvGrpSpPr>
          <p:cNvPr name="Group 8" id="8"/>
          <p:cNvGrpSpPr/>
          <p:nvPr/>
        </p:nvGrpSpPr>
        <p:grpSpPr>
          <a:xfrm rot="0">
            <a:off x="12297096" y="1033843"/>
            <a:ext cx="3736132" cy="615792"/>
            <a:chOff x="0" y="0"/>
            <a:chExt cx="4981509" cy="821056"/>
          </a:xfrm>
        </p:grpSpPr>
        <p:grpSp>
          <p:nvGrpSpPr>
            <p:cNvPr name="Group 9" id="9"/>
            <p:cNvGrpSpPr/>
            <p:nvPr/>
          </p:nvGrpSpPr>
          <p:grpSpPr>
            <a:xfrm rot="0">
              <a:off x="0" y="0"/>
              <a:ext cx="4981509" cy="821056"/>
              <a:chOff x="0" y="0"/>
              <a:chExt cx="4174365" cy="688022"/>
            </a:xfrm>
          </p:grpSpPr>
          <p:sp>
            <p:nvSpPr>
              <p:cNvPr name="Freeform 10" id="10"/>
              <p:cNvSpPr/>
              <p:nvPr/>
            </p:nvSpPr>
            <p:spPr>
              <a:xfrm flipH="false" flipV="false" rot="0">
                <a:off x="0" y="0"/>
                <a:ext cx="4174365" cy="688022"/>
              </a:xfrm>
              <a:custGeom>
                <a:avLst/>
                <a:gdLst/>
                <a:ahLst/>
                <a:cxnLst/>
                <a:rect r="r" b="b" t="t" l="l"/>
                <a:pathLst>
                  <a:path h="688022" w="4174365">
                    <a:moveTo>
                      <a:pt x="4049905" y="688022"/>
                    </a:moveTo>
                    <a:lnTo>
                      <a:pt x="124460" y="688022"/>
                    </a:lnTo>
                    <a:cubicBezTo>
                      <a:pt x="55880" y="688022"/>
                      <a:pt x="0" y="632142"/>
                      <a:pt x="0" y="563562"/>
                    </a:cubicBezTo>
                    <a:lnTo>
                      <a:pt x="0" y="124460"/>
                    </a:lnTo>
                    <a:cubicBezTo>
                      <a:pt x="0" y="55880"/>
                      <a:pt x="55880" y="0"/>
                      <a:pt x="124460" y="0"/>
                    </a:cubicBezTo>
                    <a:lnTo>
                      <a:pt x="4049905" y="0"/>
                    </a:lnTo>
                    <a:cubicBezTo>
                      <a:pt x="4118485" y="0"/>
                      <a:pt x="4174365" y="55880"/>
                      <a:pt x="4174365" y="124460"/>
                    </a:cubicBezTo>
                    <a:lnTo>
                      <a:pt x="4174365" y="563562"/>
                    </a:lnTo>
                    <a:cubicBezTo>
                      <a:pt x="4174365" y="632142"/>
                      <a:pt x="4118485" y="688022"/>
                      <a:pt x="4049905" y="688022"/>
                    </a:cubicBezTo>
                    <a:close/>
                  </a:path>
                </a:pathLst>
              </a:custGeom>
              <a:solidFill>
                <a:srgbClr val="287D7D"/>
              </a:solidFill>
            </p:spPr>
          </p:sp>
        </p:grpSp>
        <p:sp>
          <p:nvSpPr>
            <p:cNvPr name="TextBox 11" id="11"/>
            <p:cNvSpPr txBox="true"/>
            <p:nvPr/>
          </p:nvSpPr>
          <p:spPr>
            <a:xfrm rot="0">
              <a:off x="0" y="148951"/>
              <a:ext cx="4981509" cy="542203"/>
            </a:xfrm>
            <a:prstGeom prst="rect">
              <a:avLst/>
            </a:prstGeom>
          </p:spPr>
          <p:txBody>
            <a:bodyPr anchor="t" rtlCol="false" tIns="0" lIns="0" bIns="0" rIns="0">
              <a:spAutoFit/>
            </a:bodyPr>
            <a:lstStyle/>
            <a:p>
              <a:pPr algn="ctr" rtl="true" marL="0" indent="0" lvl="1">
                <a:lnSpc>
                  <a:spcPts val="2964"/>
                </a:lnSpc>
              </a:pPr>
              <a:r>
                <a:rPr lang="ar-EG" b="true" sz="2694">
                  <a:solidFill>
                    <a:srgbClr val="FFFFFF"/>
                  </a:solidFill>
                  <a:latin typeface="Droid Arabic Naskh Bold"/>
                  <a:ea typeface="Droid Arabic Naskh Bold"/>
                  <a:cs typeface="Droid Arabic Naskh Bold"/>
                  <a:sym typeface="Droid Arabic Naskh Bold"/>
                  <a:rtl val="true"/>
                </a:rPr>
                <a:t>سرعت شاتر</a:t>
              </a:r>
            </a:p>
          </p:txBody>
        </p:sp>
      </p:grpSp>
      <p:grpSp>
        <p:nvGrpSpPr>
          <p:cNvPr name="Group 12" id="12"/>
          <p:cNvGrpSpPr/>
          <p:nvPr/>
        </p:nvGrpSpPr>
        <p:grpSpPr>
          <a:xfrm rot="0">
            <a:off x="6926543" y="5322392"/>
            <a:ext cx="2496392" cy="638080"/>
            <a:chOff x="0" y="0"/>
            <a:chExt cx="3328523" cy="850774"/>
          </a:xfrm>
        </p:grpSpPr>
        <p:grpSp>
          <p:nvGrpSpPr>
            <p:cNvPr name="Group 13" id="13"/>
            <p:cNvGrpSpPr/>
            <p:nvPr/>
          </p:nvGrpSpPr>
          <p:grpSpPr>
            <a:xfrm rot="0">
              <a:off x="0" y="0"/>
              <a:ext cx="3328523" cy="850774"/>
              <a:chOff x="0" y="0"/>
              <a:chExt cx="2789209" cy="712924"/>
            </a:xfrm>
          </p:grpSpPr>
          <p:sp>
            <p:nvSpPr>
              <p:cNvPr name="Freeform 14" id="14"/>
              <p:cNvSpPr/>
              <p:nvPr/>
            </p:nvSpPr>
            <p:spPr>
              <a:xfrm flipH="false" flipV="false" rot="0">
                <a:off x="0" y="0"/>
                <a:ext cx="2789209" cy="712925"/>
              </a:xfrm>
              <a:custGeom>
                <a:avLst/>
                <a:gdLst/>
                <a:ahLst/>
                <a:cxnLst/>
                <a:rect r="r" b="b" t="t" l="l"/>
                <a:pathLst>
                  <a:path h="712925" w="2789209">
                    <a:moveTo>
                      <a:pt x="2664749" y="712924"/>
                    </a:moveTo>
                    <a:lnTo>
                      <a:pt x="124460" y="712924"/>
                    </a:lnTo>
                    <a:cubicBezTo>
                      <a:pt x="55880" y="712924"/>
                      <a:pt x="0" y="657045"/>
                      <a:pt x="0" y="588464"/>
                    </a:cubicBezTo>
                    <a:lnTo>
                      <a:pt x="0" y="124460"/>
                    </a:lnTo>
                    <a:cubicBezTo>
                      <a:pt x="0" y="55880"/>
                      <a:pt x="55880" y="0"/>
                      <a:pt x="124460" y="0"/>
                    </a:cubicBezTo>
                    <a:lnTo>
                      <a:pt x="2664749" y="0"/>
                    </a:lnTo>
                    <a:cubicBezTo>
                      <a:pt x="2733329" y="0"/>
                      <a:pt x="2789209" y="55880"/>
                      <a:pt x="2789209" y="124460"/>
                    </a:cubicBezTo>
                    <a:lnTo>
                      <a:pt x="2789209" y="588465"/>
                    </a:lnTo>
                    <a:cubicBezTo>
                      <a:pt x="2789209" y="657045"/>
                      <a:pt x="2733329" y="712925"/>
                      <a:pt x="2664749" y="712925"/>
                    </a:cubicBezTo>
                    <a:close/>
                  </a:path>
                </a:pathLst>
              </a:custGeom>
              <a:solidFill>
                <a:srgbClr val="227C9D"/>
              </a:solidFill>
            </p:spPr>
          </p:sp>
        </p:grpSp>
        <p:sp>
          <p:nvSpPr>
            <p:cNvPr name="TextBox 15" id="15"/>
            <p:cNvSpPr txBox="true"/>
            <p:nvPr/>
          </p:nvSpPr>
          <p:spPr>
            <a:xfrm rot="0">
              <a:off x="0" y="198537"/>
              <a:ext cx="3328523" cy="501436"/>
            </a:xfrm>
            <a:prstGeom prst="rect">
              <a:avLst/>
            </a:prstGeom>
          </p:spPr>
          <p:txBody>
            <a:bodyPr anchor="t" rtlCol="false" tIns="0" lIns="0" bIns="0" rIns="0">
              <a:spAutoFit/>
            </a:bodyPr>
            <a:lstStyle/>
            <a:p>
              <a:pPr algn="ctr" rtl="true" marL="0" indent="0" lvl="1">
                <a:lnSpc>
                  <a:spcPts val="2749"/>
                </a:lnSpc>
              </a:pPr>
              <a:r>
                <a:rPr lang="ar-EG" b="true" sz="2499">
                  <a:solidFill>
                    <a:srgbClr val="F0C600"/>
                  </a:solidFill>
                  <a:latin typeface="Droid Arabic Naskh Bold"/>
                  <a:ea typeface="Droid Arabic Naskh Bold"/>
                  <a:cs typeface="Droid Arabic Naskh Bold"/>
                  <a:sym typeface="Droid Arabic Naskh Bold"/>
                  <a:rtl val="true"/>
                </a:rPr>
                <a:t>ایزو</a:t>
              </a:r>
            </a:p>
          </p:txBody>
        </p:sp>
      </p:grpSp>
      <p:grpSp>
        <p:nvGrpSpPr>
          <p:cNvPr name="Group 16" id="16"/>
          <p:cNvGrpSpPr/>
          <p:nvPr/>
        </p:nvGrpSpPr>
        <p:grpSpPr>
          <a:xfrm rot="0">
            <a:off x="13200821" y="5691422"/>
            <a:ext cx="3005981" cy="584253"/>
            <a:chOff x="0" y="0"/>
            <a:chExt cx="4007974" cy="779004"/>
          </a:xfrm>
        </p:grpSpPr>
        <p:grpSp>
          <p:nvGrpSpPr>
            <p:cNvPr name="Group 17" id="17"/>
            <p:cNvGrpSpPr/>
            <p:nvPr/>
          </p:nvGrpSpPr>
          <p:grpSpPr>
            <a:xfrm rot="0">
              <a:off x="0" y="0"/>
              <a:ext cx="4007974" cy="779004"/>
              <a:chOff x="0" y="0"/>
              <a:chExt cx="3358570" cy="660400"/>
            </a:xfrm>
          </p:grpSpPr>
          <p:sp>
            <p:nvSpPr>
              <p:cNvPr name="Freeform 18" id="18"/>
              <p:cNvSpPr/>
              <p:nvPr/>
            </p:nvSpPr>
            <p:spPr>
              <a:xfrm flipH="false" flipV="false" rot="0">
                <a:off x="0" y="0"/>
                <a:ext cx="3358570" cy="660400"/>
              </a:xfrm>
              <a:custGeom>
                <a:avLst/>
                <a:gdLst/>
                <a:ahLst/>
                <a:cxnLst/>
                <a:rect r="r" b="b" t="t" l="l"/>
                <a:pathLst>
                  <a:path h="660400" w="3358570">
                    <a:moveTo>
                      <a:pt x="3234110" y="660400"/>
                    </a:moveTo>
                    <a:lnTo>
                      <a:pt x="124460" y="660400"/>
                    </a:lnTo>
                    <a:cubicBezTo>
                      <a:pt x="55880" y="660400"/>
                      <a:pt x="0" y="604520"/>
                      <a:pt x="0" y="535940"/>
                    </a:cubicBezTo>
                    <a:lnTo>
                      <a:pt x="0" y="124460"/>
                    </a:lnTo>
                    <a:cubicBezTo>
                      <a:pt x="0" y="55880"/>
                      <a:pt x="55880" y="0"/>
                      <a:pt x="124460" y="0"/>
                    </a:cubicBezTo>
                    <a:lnTo>
                      <a:pt x="3234110" y="0"/>
                    </a:lnTo>
                    <a:cubicBezTo>
                      <a:pt x="3302690" y="0"/>
                      <a:pt x="3358570" y="55880"/>
                      <a:pt x="3358570" y="124460"/>
                    </a:cubicBezTo>
                    <a:lnTo>
                      <a:pt x="3358570" y="535940"/>
                    </a:lnTo>
                    <a:cubicBezTo>
                      <a:pt x="3358570" y="604520"/>
                      <a:pt x="3302690" y="660400"/>
                      <a:pt x="3234110" y="660400"/>
                    </a:cubicBezTo>
                    <a:close/>
                  </a:path>
                </a:pathLst>
              </a:custGeom>
              <a:solidFill>
                <a:srgbClr val="F0C600"/>
              </a:solidFill>
            </p:spPr>
          </p:sp>
        </p:grpSp>
        <p:sp>
          <p:nvSpPr>
            <p:cNvPr name="TextBox 19" id="19"/>
            <p:cNvSpPr txBox="true"/>
            <p:nvPr/>
          </p:nvSpPr>
          <p:spPr>
            <a:xfrm rot="0">
              <a:off x="0" y="148951"/>
              <a:ext cx="4007974" cy="500151"/>
            </a:xfrm>
            <a:prstGeom prst="rect">
              <a:avLst/>
            </a:prstGeom>
          </p:spPr>
          <p:txBody>
            <a:bodyPr anchor="t" rtlCol="false" tIns="0" lIns="0" bIns="0" rIns="0">
              <a:spAutoFit/>
            </a:bodyPr>
            <a:lstStyle/>
            <a:p>
              <a:pPr algn="ctr" rtl="true" marL="0" indent="0" lvl="1">
                <a:lnSpc>
                  <a:spcPts val="2707"/>
                </a:lnSpc>
              </a:pPr>
              <a:r>
                <a:rPr lang="ar-EG" b="true" sz="2461">
                  <a:solidFill>
                    <a:srgbClr val="FFFFFF"/>
                  </a:solidFill>
                  <a:latin typeface="Droid Arabic Naskh Bold"/>
                  <a:ea typeface="Droid Arabic Naskh Bold"/>
                  <a:cs typeface="Droid Arabic Naskh Bold"/>
                  <a:sym typeface="Droid Arabic Naskh Bold"/>
                  <a:rtl val="true"/>
                </a:rPr>
                <a:t>قرار گرفتن در معرض بیماری</a:t>
              </a:r>
            </a:p>
          </p:txBody>
        </p:sp>
      </p:grpSp>
      <p:sp>
        <p:nvSpPr>
          <p:cNvPr name="TextBox 20" id="20"/>
          <p:cNvSpPr txBox="true"/>
          <p:nvPr/>
        </p:nvSpPr>
        <p:spPr>
          <a:xfrm rot="0">
            <a:off x="5793849" y="2144580"/>
            <a:ext cx="4761779" cy="2065020"/>
          </a:xfrm>
          <a:prstGeom prst="rect">
            <a:avLst/>
          </a:prstGeom>
        </p:spPr>
        <p:txBody>
          <a:bodyPr anchor="t" rtlCol="false" tIns="0" lIns="0" bIns="0" rIns="0">
            <a:spAutoFit/>
          </a:bodyPr>
          <a:lstStyle/>
          <a:p>
            <a:pPr algn="ctr" rtl="true" marL="0" indent="0" lvl="0">
              <a:lnSpc>
                <a:spcPts val="3360"/>
              </a:lnSpc>
            </a:pPr>
            <a:r>
              <a:rPr lang="ar-EG" sz="2100">
                <a:solidFill>
                  <a:srgbClr val="3B3838"/>
                </a:solidFill>
                <a:latin typeface="Droid Arabic Naskh"/>
                <a:ea typeface="Droid Arabic Naskh"/>
                <a:cs typeface="Droid Arabic Naskh"/>
                <a:sym typeface="Droid Arabic Naskh"/>
                <a:rtl val="true"/>
              </a:rPr>
              <a:t>همه چیز به نور و میزان نوری که به لنز دوربین می‌رسد بستگی دارد. آن را مانند چشم خود در نظر بگیرید، وقتی هوا خیلی روشن است، چشمان شما کوچک می‌شوند تا فقط مقدار مناسبی از نور را به خود جذب کنند تا بینایی شما را تحت الشعاع قرار ندهند.</a:t>
            </a:r>
          </a:p>
        </p:txBody>
      </p:sp>
      <p:sp>
        <p:nvSpPr>
          <p:cNvPr name="TextBox 21" id="21"/>
          <p:cNvSpPr txBox="true"/>
          <p:nvPr/>
        </p:nvSpPr>
        <p:spPr>
          <a:xfrm rot="0">
            <a:off x="11784272" y="2112010"/>
            <a:ext cx="4761779" cy="2430970"/>
          </a:xfrm>
          <a:prstGeom prst="rect">
            <a:avLst/>
          </a:prstGeom>
        </p:spPr>
        <p:txBody>
          <a:bodyPr anchor="t" rtlCol="false" tIns="0" lIns="0" bIns="0" rIns="0">
            <a:spAutoFit/>
          </a:bodyPr>
          <a:lstStyle/>
          <a:p>
            <a:pPr algn="ctr" rtl="true" marL="0" indent="0" lvl="0">
              <a:lnSpc>
                <a:spcPts val="3233"/>
              </a:lnSpc>
            </a:pPr>
            <a:r>
              <a:rPr lang="ar-EG" sz="2021">
                <a:solidFill>
                  <a:srgbClr val="3B3838"/>
                </a:solidFill>
                <a:latin typeface="Droid Arabic Naskh"/>
                <a:ea typeface="Droid Arabic Naskh"/>
                <a:cs typeface="Droid Arabic Naskh"/>
                <a:sym typeface="Droid Arabic Naskh"/>
                <a:rtl val="true"/>
              </a:rPr>
              <a:t>همه چیز به زمان بستگی دارد - اینکه چشم/لنز شما چه مدت در معرض نور قرار می‌گیرد. هر چه زمان نوردهی کندتر باشد (زمان طولانی‌تر </a:t>
            </a:r>
            <a:r>
              <a:rPr lang="en-US" sz="2021">
                <a:solidFill>
                  <a:srgbClr val="3B3838"/>
                </a:solidFill>
                <a:latin typeface="Droid Arabic Naskh"/>
                <a:ea typeface="Droid Arabic Naskh"/>
                <a:cs typeface="Droid Arabic Naskh"/>
                <a:sym typeface="Droid Arabic Naskh"/>
              </a:rPr>
              <a:t>۱/۱۶</a:t>
            </a:r>
            <a:r>
              <a:rPr lang="ar-EG" sz="2021">
                <a:solidFill>
                  <a:srgbClr val="3B3838"/>
                </a:solidFill>
                <a:latin typeface="Droid Arabic Naskh"/>
                <a:ea typeface="Droid Arabic Naskh"/>
                <a:cs typeface="Droid Arabic Naskh"/>
                <a:sym typeface="Droid Arabic Naskh"/>
                <a:rtl val="true"/>
              </a:rPr>
              <a:t>، </a:t>
            </a:r>
            <a:r>
              <a:rPr lang="en-US" sz="2021">
                <a:solidFill>
                  <a:srgbClr val="3B3838"/>
                </a:solidFill>
                <a:latin typeface="Droid Arabic Naskh"/>
                <a:ea typeface="Droid Arabic Naskh"/>
                <a:cs typeface="Droid Arabic Naskh"/>
                <a:sym typeface="Droid Arabic Naskh"/>
              </a:rPr>
              <a:t>۱</a:t>
            </a:r>
            <a:r>
              <a:rPr lang="ar-EG" sz="2021">
                <a:solidFill>
                  <a:srgbClr val="3B3838"/>
                </a:solidFill>
                <a:latin typeface="Droid Arabic Naskh"/>
                <a:ea typeface="Droid Arabic Naskh"/>
                <a:cs typeface="Droid Arabic Naskh"/>
                <a:sym typeface="Droid Arabic Naskh"/>
                <a:rtl val="true"/>
              </a:rPr>
              <a:t> دقیقه و غیره) تغییرات بیشتری برای تار شدن عکس شما ایجاد می‌شود.</a:t>
            </a:r>
          </a:p>
          <a:p>
            <a:pPr algn="ctr" rtl="true" marL="0" indent="0" lvl="0">
              <a:lnSpc>
                <a:spcPts val="3233"/>
              </a:lnSpc>
            </a:pPr>
            <a:r>
              <a:rPr lang="ar-EG" sz="2021">
                <a:solidFill>
                  <a:srgbClr val="3B3838"/>
                </a:solidFill>
                <a:latin typeface="Droid Arabic Naskh"/>
                <a:ea typeface="Droid Arabic Naskh"/>
                <a:cs typeface="Droid Arabic Naskh"/>
                <a:sym typeface="Droid Arabic Naskh"/>
                <a:rtl val="true"/>
              </a:rPr>
              <a:t>برای عکس‌های واضح، همیشه آن را بالای </a:t>
            </a:r>
            <a:r>
              <a:rPr lang="en-US" sz="2021">
                <a:solidFill>
                  <a:srgbClr val="3B3838"/>
                </a:solidFill>
                <a:latin typeface="Droid Arabic Naskh"/>
                <a:ea typeface="Droid Arabic Naskh"/>
                <a:cs typeface="Droid Arabic Naskh"/>
                <a:sym typeface="Droid Arabic Naskh"/>
              </a:rPr>
              <a:t>۱/۱۰۰</a:t>
            </a:r>
            <a:r>
              <a:rPr lang="ar-EG" sz="2021">
                <a:solidFill>
                  <a:srgbClr val="3B3838"/>
                </a:solidFill>
                <a:latin typeface="Droid Arabic Naskh"/>
                <a:ea typeface="Droid Arabic Naskh"/>
                <a:cs typeface="Droid Arabic Naskh"/>
                <a:sym typeface="Droid Arabic Naskh"/>
                <a:rtl val="true"/>
              </a:rPr>
              <a:t> تنظیم کنید.</a:t>
            </a:r>
          </a:p>
        </p:txBody>
      </p:sp>
      <p:sp>
        <p:nvSpPr>
          <p:cNvPr name="TextBox 22" id="22"/>
          <p:cNvSpPr txBox="true"/>
          <p:nvPr/>
        </p:nvSpPr>
        <p:spPr>
          <a:xfrm rot="0">
            <a:off x="5793849" y="6347146"/>
            <a:ext cx="4761779" cy="2484120"/>
          </a:xfrm>
          <a:prstGeom prst="rect">
            <a:avLst/>
          </a:prstGeom>
        </p:spPr>
        <p:txBody>
          <a:bodyPr anchor="t" rtlCol="false" tIns="0" lIns="0" bIns="0" rIns="0">
            <a:spAutoFit/>
          </a:bodyPr>
          <a:lstStyle/>
          <a:p>
            <a:pPr algn="ctr" rtl="true" marL="0" indent="0" lvl="0">
              <a:lnSpc>
                <a:spcPts val="3360"/>
              </a:lnSpc>
            </a:pPr>
            <a:r>
              <a:rPr lang="ar-EG" sz="2100">
                <a:solidFill>
                  <a:srgbClr val="3B3838"/>
                </a:solidFill>
                <a:latin typeface="Droid Arabic Naskh"/>
                <a:ea typeface="Droid Arabic Naskh"/>
                <a:cs typeface="Droid Arabic Naskh"/>
                <a:sym typeface="Droid Arabic Naskh"/>
                <a:rtl val="true"/>
              </a:rPr>
              <a:t>این حساسیت به نور است، هرچه عدد کمتر باشد، حساسیت کمتر است. با این حال، عدد توصیه شده بین </a:t>
            </a:r>
            <a:r>
              <a:rPr lang="en-US" sz="2100">
                <a:solidFill>
                  <a:srgbClr val="3B3838"/>
                </a:solidFill>
                <a:latin typeface="Droid Arabic Naskh"/>
                <a:ea typeface="Droid Arabic Naskh"/>
                <a:cs typeface="Droid Arabic Naskh"/>
                <a:sym typeface="Droid Arabic Naskh"/>
              </a:rPr>
              <a:t>۱۰۰</a:t>
            </a:r>
            <a:r>
              <a:rPr lang="ar-EG" sz="2100">
                <a:solidFill>
                  <a:srgbClr val="3B3838"/>
                </a:solidFill>
                <a:latin typeface="Droid Arabic Naskh"/>
                <a:ea typeface="Droid Arabic Naskh"/>
                <a:cs typeface="Droid Arabic Naskh"/>
                <a:sym typeface="Droid Arabic Naskh"/>
                <a:rtl val="true"/>
              </a:rPr>
              <a:t> تا </a:t>
            </a:r>
            <a:r>
              <a:rPr lang="en-US" sz="2100">
                <a:solidFill>
                  <a:srgbClr val="3B3838"/>
                </a:solidFill>
                <a:latin typeface="Droid Arabic Naskh"/>
                <a:ea typeface="Droid Arabic Naskh"/>
                <a:cs typeface="Droid Arabic Naskh"/>
                <a:sym typeface="Droid Arabic Naskh"/>
              </a:rPr>
              <a:t>۱۶۰۰</a:t>
            </a:r>
            <a:r>
              <a:rPr lang="ar-EG" sz="2100">
                <a:solidFill>
                  <a:srgbClr val="3B3838"/>
                </a:solidFill>
                <a:latin typeface="Droid Arabic Naskh"/>
                <a:ea typeface="Droid Arabic Naskh"/>
                <a:cs typeface="Droid Arabic Naskh"/>
                <a:sym typeface="Droid Arabic Naskh"/>
                <a:rtl val="true"/>
              </a:rPr>
              <a:t> است که به دوربین بستگی دارد. استفاده از اعداد بالا می‌تواند باعث ایجاد نویز در عکس‌های شما شود. آیا آن کک‌هایی را که گاهی اوقات در عکس‌ها می‌بینید، می‌شناسید؟ به آنها نویز می‌گویند.</a:t>
            </a:r>
          </a:p>
        </p:txBody>
      </p:sp>
      <p:sp>
        <p:nvSpPr>
          <p:cNvPr name="TextBox 23" id="23"/>
          <p:cNvSpPr txBox="true"/>
          <p:nvPr/>
        </p:nvSpPr>
        <p:spPr>
          <a:xfrm rot="0">
            <a:off x="12760422" y="6704299"/>
            <a:ext cx="3446380" cy="1645920"/>
          </a:xfrm>
          <a:prstGeom prst="rect">
            <a:avLst/>
          </a:prstGeom>
        </p:spPr>
        <p:txBody>
          <a:bodyPr anchor="t" rtlCol="false" tIns="0" lIns="0" bIns="0" rIns="0">
            <a:spAutoFit/>
          </a:bodyPr>
          <a:lstStyle/>
          <a:p>
            <a:pPr algn="r" rtl="true" marL="0" indent="0" lvl="0">
              <a:lnSpc>
                <a:spcPts val="3360"/>
              </a:lnSpc>
            </a:pPr>
            <a:r>
              <a:rPr lang="ar-EG" sz="2100">
                <a:solidFill>
                  <a:srgbClr val="3B3838"/>
                </a:solidFill>
                <a:latin typeface="Droid Arabic Naskh"/>
                <a:ea typeface="Droid Arabic Naskh"/>
                <a:cs typeface="Droid Arabic Naskh"/>
                <a:sym typeface="Droid Arabic Naskh"/>
                <a:rtl val="true"/>
              </a:rPr>
              <a:t>نوردهی، نورسنج است که به شما می‌گوید عکس شما بیش از حد نوردهی شده یا کمتر از حد لازم نوردهی شده است.</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69607" y="0"/>
            <a:ext cx="14148786" cy="10287000"/>
          </a:xfrm>
          <a:custGeom>
            <a:avLst/>
            <a:gdLst/>
            <a:ahLst/>
            <a:cxnLst/>
            <a:rect r="r" b="b" t="t" l="l"/>
            <a:pathLst>
              <a:path h="10287000" w="14148786">
                <a:moveTo>
                  <a:pt x="0" y="0"/>
                </a:moveTo>
                <a:lnTo>
                  <a:pt x="14148786" y="0"/>
                </a:lnTo>
                <a:lnTo>
                  <a:pt x="14148786" y="10287000"/>
                </a:lnTo>
                <a:lnTo>
                  <a:pt x="0" y="10287000"/>
                </a:lnTo>
                <a:lnTo>
                  <a:pt x="0" y="0"/>
                </a:lnTo>
                <a:close/>
              </a:path>
            </a:pathLst>
          </a:custGeom>
          <a:blipFill>
            <a:blip r:embed="rId2"/>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9222" r="0" b="-9222"/>
            </a:stretch>
          </a:blipFill>
        </p:spPr>
      </p:sp>
      <p:sp>
        <p:nvSpPr>
          <p:cNvPr name="Freeform 3" id="3"/>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grpSp>
        <p:nvGrpSpPr>
          <p:cNvPr name="Group 4" id="4"/>
          <p:cNvGrpSpPr/>
          <p:nvPr/>
        </p:nvGrpSpPr>
        <p:grpSpPr>
          <a:xfrm rot="0">
            <a:off x="649065" y="2587361"/>
            <a:ext cx="7117755" cy="6461710"/>
            <a:chOff x="0" y="0"/>
            <a:chExt cx="1874635" cy="1701850"/>
          </a:xfrm>
        </p:grpSpPr>
        <p:sp>
          <p:nvSpPr>
            <p:cNvPr name="Freeform 5" id="5"/>
            <p:cNvSpPr/>
            <p:nvPr/>
          </p:nvSpPr>
          <p:spPr>
            <a:xfrm flipH="false" flipV="false" rot="0">
              <a:off x="0" y="0"/>
              <a:ext cx="1874635" cy="1701850"/>
            </a:xfrm>
            <a:custGeom>
              <a:avLst/>
              <a:gdLst/>
              <a:ahLst/>
              <a:cxnLst/>
              <a:rect r="r" b="b" t="t" l="l"/>
              <a:pathLst>
                <a:path h="1701850" w="1874635">
                  <a:moveTo>
                    <a:pt x="101155" y="0"/>
                  </a:moveTo>
                  <a:lnTo>
                    <a:pt x="1773480" y="0"/>
                  </a:lnTo>
                  <a:cubicBezTo>
                    <a:pt x="1800308" y="0"/>
                    <a:pt x="1826037" y="10657"/>
                    <a:pt x="1845007" y="29628"/>
                  </a:cubicBezTo>
                  <a:cubicBezTo>
                    <a:pt x="1863978" y="48598"/>
                    <a:pt x="1874635" y="74327"/>
                    <a:pt x="1874635" y="101155"/>
                  </a:cubicBezTo>
                  <a:lnTo>
                    <a:pt x="1874635" y="1600694"/>
                  </a:lnTo>
                  <a:cubicBezTo>
                    <a:pt x="1874635" y="1656561"/>
                    <a:pt x="1829346" y="1701850"/>
                    <a:pt x="1773480" y="1701850"/>
                  </a:cubicBezTo>
                  <a:lnTo>
                    <a:pt x="101155" y="1701850"/>
                  </a:lnTo>
                  <a:cubicBezTo>
                    <a:pt x="74327" y="1701850"/>
                    <a:pt x="48598" y="1691192"/>
                    <a:pt x="29628" y="1672222"/>
                  </a:cubicBezTo>
                  <a:cubicBezTo>
                    <a:pt x="10657" y="1653252"/>
                    <a:pt x="0" y="1627522"/>
                    <a:pt x="0" y="1600694"/>
                  </a:cubicBezTo>
                  <a:lnTo>
                    <a:pt x="0" y="101155"/>
                  </a:lnTo>
                  <a:cubicBezTo>
                    <a:pt x="0" y="74327"/>
                    <a:pt x="10657" y="48598"/>
                    <a:pt x="29628" y="29628"/>
                  </a:cubicBezTo>
                  <a:cubicBezTo>
                    <a:pt x="48598" y="10657"/>
                    <a:pt x="74327" y="0"/>
                    <a:pt x="101155" y="0"/>
                  </a:cubicBezTo>
                  <a:close/>
                </a:path>
              </a:pathLst>
            </a:custGeom>
            <a:solidFill>
              <a:srgbClr val="7C0086">
                <a:alpha val="81961"/>
              </a:srgbClr>
            </a:solidFill>
          </p:spPr>
        </p:sp>
        <p:sp>
          <p:nvSpPr>
            <p:cNvPr name="TextBox 6" id="6"/>
            <p:cNvSpPr txBox="true"/>
            <p:nvPr/>
          </p:nvSpPr>
          <p:spPr>
            <a:xfrm>
              <a:off x="0" y="0"/>
              <a:ext cx="1874635" cy="1701850"/>
            </a:xfrm>
            <a:prstGeom prst="rect">
              <a:avLst/>
            </a:prstGeom>
          </p:spPr>
          <p:txBody>
            <a:bodyPr anchor="ctr" rtlCol="false" tIns="50800" lIns="50800" bIns="50800" rIns="50800"/>
            <a:lstStyle/>
            <a:p>
              <a:pPr algn="ctr" rtl="true">
                <a:lnSpc>
                  <a:spcPts val="2879"/>
                </a:lnSpc>
              </a:pPr>
            </a:p>
          </p:txBody>
        </p:sp>
      </p:grpSp>
      <p:sp>
        <p:nvSpPr>
          <p:cNvPr name="TextBox 7" id="7"/>
          <p:cNvSpPr txBox="true"/>
          <p:nvPr/>
        </p:nvSpPr>
        <p:spPr>
          <a:xfrm rot="0">
            <a:off x="1110262" y="4938098"/>
            <a:ext cx="6195360" cy="2691384"/>
          </a:xfrm>
          <a:prstGeom prst="rect">
            <a:avLst/>
          </a:prstGeom>
        </p:spPr>
        <p:txBody>
          <a:bodyPr anchor="t" rtlCol="false" tIns="0" lIns="0" bIns="0" rIns="0">
            <a:spAutoFit/>
          </a:bodyPr>
          <a:lstStyle/>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تلفن‌هایتان را بردارید و تمام حالت‌ها و تنظیمات دوربینتان را، چه برای عکس و چه برای فیلم، بررسی کنید.</a:t>
            </a:r>
          </a:p>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چند تا عکس بذار تا بتونیم مقایسه کنیم.</a:t>
            </a:r>
          </a:p>
        </p:txBody>
      </p:sp>
      <p:sp>
        <p:nvSpPr>
          <p:cNvPr name="TextBox 8" id="8"/>
          <p:cNvSpPr txBox="true"/>
          <p:nvPr/>
        </p:nvSpPr>
        <p:spPr>
          <a:xfrm rot="0">
            <a:off x="1500563" y="2816298"/>
            <a:ext cx="6195360" cy="1510094"/>
          </a:xfrm>
          <a:prstGeom prst="rect">
            <a:avLst/>
          </a:prstGeom>
        </p:spPr>
        <p:txBody>
          <a:bodyPr anchor="t" rtlCol="false" tIns="0" lIns="0" bIns="0" rIns="0">
            <a:spAutoFit/>
          </a:bodyPr>
          <a:lstStyle/>
          <a:p>
            <a:pPr algn="ctr" rtl="true" marL="0" indent="0" lvl="0">
              <a:lnSpc>
                <a:spcPts val="12316"/>
              </a:lnSpc>
            </a:pPr>
            <a:r>
              <a:rPr lang="ar-EG" b="true" sz="8797">
                <a:solidFill>
                  <a:srgbClr val="FFFFFF"/>
                </a:solidFill>
                <a:latin typeface="Droid Arabic Naskh Bold"/>
                <a:ea typeface="Droid Arabic Naskh Bold"/>
                <a:cs typeface="Droid Arabic Naskh Bold"/>
                <a:sym typeface="Droid Arabic Naskh Bold"/>
                <a:rtl val="true"/>
              </a:rPr>
              <a:t>تکلیف</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4A45E"/>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AutoShape 3" id="3"/>
          <p:cNvSpPr/>
          <p:nvPr/>
        </p:nvSpPr>
        <p:spPr>
          <a:xfrm>
            <a:off x="-259642" y="3691877"/>
            <a:ext cx="8472391" cy="0"/>
          </a:xfrm>
          <a:prstGeom prst="line">
            <a:avLst/>
          </a:prstGeom>
          <a:ln cap="rnd" w="57150">
            <a:solidFill>
              <a:srgbClr val="227C9D"/>
            </a:solidFill>
            <a:prstDash val="sysDot"/>
            <a:headEnd type="none" len="sm" w="sm"/>
            <a:tailEnd type="none" len="sm" w="sm"/>
          </a:ln>
        </p:spPr>
      </p:sp>
      <p:grpSp>
        <p:nvGrpSpPr>
          <p:cNvPr name="Group 4" id="4"/>
          <p:cNvGrpSpPr/>
          <p:nvPr/>
        </p:nvGrpSpPr>
        <p:grpSpPr>
          <a:xfrm rot="0">
            <a:off x="8328890" y="247334"/>
            <a:ext cx="9772786" cy="9792332"/>
            <a:chOff x="0" y="0"/>
            <a:chExt cx="6350000" cy="6362700"/>
          </a:xfrm>
        </p:grpSpPr>
        <p:sp>
          <p:nvSpPr>
            <p:cNvPr name="Freeform 5" id="5"/>
            <p:cNvSpPr/>
            <p:nvPr/>
          </p:nvSpPr>
          <p:spPr>
            <a:xfrm flipH="false" flipV="false" rot="0">
              <a:off x="-48044" y="-37490"/>
              <a:ext cx="6446076" cy="6446076"/>
            </a:xfrm>
            <a:custGeom>
              <a:avLst/>
              <a:gdLst/>
              <a:ahLst/>
              <a:cxnLst/>
              <a:rect r="r" b="b" t="t" l="l"/>
              <a:pathLst>
                <a:path h="6446076" w="6446076">
                  <a:moveTo>
                    <a:pt x="2100046" y="247180"/>
                  </a:moveTo>
                  <a:cubicBezTo>
                    <a:pt x="2245233" y="65951"/>
                    <a:pt x="2491308" y="0"/>
                    <a:pt x="2707665" y="84366"/>
                  </a:cubicBezTo>
                  <a:lnTo>
                    <a:pt x="3030042" y="210083"/>
                  </a:lnTo>
                  <a:cubicBezTo>
                    <a:pt x="3154159" y="258482"/>
                    <a:pt x="3291929" y="258482"/>
                    <a:pt x="3416046" y="210083"/>
                  </a:cubicBezTo>
                  <a:lnTo>
                    <a:pt x="3738423" y="84366"/>
                  </a:lnTo>
                  <a:cubicBezTo>
                    <a:pt x="3954780" y="0"/>
                    <a:pt x="4200855" y="65951"/>
                    <a:pt x="4346041" y="247180"/>
                  </a:cubicBezTo>
                  <a:lnTo>
                    <a:pt x="4562373" y="517233"/>
                  </a:lnTo>
                  <a:cubicBezTo>
                    <a:pt x="4645668" y="621206"/>
                    <a:pt x="4764984" y="690090"/>
                    <a:pt x="4896676" y="710234"/>
                  </a:cubicBezTo>
                  <a:lnTo>
                    <a:pt x="5238712" y="762558"/>
                  </a:lnTo>
                  <a:cubicBezTo>
                    <a:pt x="5468264" y="797674"/>
                    <a:pt x="5648414" y="977823"/>
                    <a:pt x="5683517" y="1207376"/>
                  </a:cubicBezTo>
                  <a:lnTo>
                    <a:pt x="5735841" y="1549412"/>
                  </a:lnTo>
                  <a:cubicBezTo>
                    <a:pt x="5755983" y="1681101"/>
                    <a:pt x="5824869" y="1800414"/>
                    <a:pt x="5928842" y="1883702"/>
                  </a:cubicBezTo>
                  <a:lnTo>
                    <a:pt x="6198895" y="2100033"/>
                  </a:lnTo>
                  <a:cubicBezTo>
                    <a:pt x="6380137" y="2245220"/>
                    <a:pt x="6446076" y="2491308"/>
                    <a:pt x="6361709" y="2707652"/>
                  </a:cubicBezTo>
                  <a:lnTo>
                    <a:pt x="6236005" y="3030029"/>
                  </a:lnTo>
                  <a:cubicBezTo>
                    <a:pt x="6187605" y="3154150"/>
                    <a:pt x="6187605" y="3291925"/>
                    <a:pt x="6236005" y="3416046"/>
                  </a:cubicBezTo>
                  <a:lnTo>
                    <a:pt x="6361709" y="3738423"/>
                  </a:lnTo>
                  <a:cubicBezTo>
                    <a:pt x="6446076" y="3954780"/>
                    <a:pt x="6380137" y="4200855"/>
                    <a:pt x="6198895" y="4346041"/>
                  </a:cubicBezTo>
                  <a:lnTo>
                    <a:pt x="5928842" y="4562373"/>
                  </a:lnTo>
                  <a:cubicBezTo>
                    <a:pt x="5824869" y="4645661"/>
                    <a:pt x="5755983" y="4764974"/>
                    <a:pt x="5735841" y="4896662"/>
                  </a:cubicBezTo>
                  <a:lnTo>
                    <a:pt x="5683517" y="5238699"/>
                  </a:lnTo>
                  <a:cubicBezTo>
                    <a:pt x="5648401" y="5468252"/>
                    <a:pt x="5468264" y="5648401"/>
                    <a:pt x="5238712" y="5683516"/>
                  </a:cubicBezTo>
                  <a:lnTo>
                    <a:pt x="4896663" y="5735840"/>
                  </a:lnTo>
                  <a:cubicBezTo>
                    <a:pt x="4764975" y="5755985"/>
                    <a:pt x="4645663" y="5824870"/>
                    <a:pt x="4562373" y="5928842"/>
                  </a:cubicBezTo>
                  <a:lnTo>
                    <a:pt x="4346041" y="6198895"/>
                  </a:lnTo>
                  <a:cubicBezTo>
                    <a:pt x="4200855" y="6380137"/>
                    <a:pt x="3954780" y="6446075"/>
                    <a:pt x="3738423" y="6361709"/>
                  </a:cubicBezTo>
                  <a:lnTo>
                    <a:pt x="3416046" y="6235992"/>
                  </a:lnTo>
                  <a:cubicBezTo>
                    <a:pt x="3291929" y="6187593"/>
                    <a:pt x="3154159" y="6187593"/>
                    <a:pt x="3030042" y="6235992"/>
                  </a:cubicBezTo>
                  <a:lnTo>
                    <a:pt x="2707665" y="6361709"/>
                  </a:lnTo>
                  <a:cubicBezTo>
                    <a:pt x="2491308" y="6446075"/>
                    <a:pt x="2245233" y="6380137"/>
                    <a:pt x="2100046" y="6198895"/>
                  </a:cubicBezTo>
                  <a:lnTo>
                    <a:pt x="1883715" y="5928842"/>
                  </a:lnTo>
                  <a:cubicBezTo>
                    <a:pt x="1800425" y="5824870"/>
                    <a:pt x="1681113" y="5755985"/>
                    <a:pt x="1549425" y="5735840"/>
                  </a:cubicBezTo>
                  <a:lnTo>
                    <a:pt x="1207376" y="5683516"/>
                  </a:lnTo>
                  <a:cubicBezTo>
                    <a:pt x="977824" y="5648401"/>
                    <a:pt x="797674" y="5468252"/>
                    <a:pt x="762571" y="5238699"/>
                  </a:cubicBezTo>
                  <a:lnTo>
                    <a:pt x="710247" y="4896662"/>
                  </a:lnTo>
                  <a:cubicBezTo>
                    <a:pt x="690104" y="4764975"/>
                    <a:pt x="621219" y="4645662"/>
                    <a:pt x="517245" y="4562373"/>
                  </a:cubicBezTo>
                  <a:lnTo>
                    <a:pt x="247180" y="4346041"/>
                  </a:lnTo>
                  <a:cubicBezTo>
                    <a:pt x="65951" y="4200855"/>
                    <a:pt x="13" y="3954780"/>
                    <a:pt x="84366" y="3738422"/>
                  </a:cubicBezTo>
                  <a:lnTo>
                    <a:pt x="210071" y="3416045"/>
                  </a:lnTo>
                  <a:cubicBezTo>
                    <a:pt x="258469" y="3291924"/>
                    <a:pt x="258469" y="3154150"/>
                    <a:pt x="210071" y="3030029"/>
                  </a:cubicBezTo>
                  <a:lnTo>
                    <a:pt x="84366" y="2707652"/>
                  </a:lnTo>
                  <a:cubicBezTo>
                    <a:pt x="0" y="2491308"/>
                    <a:pt x="65938" y="2245220"/>
                    <a:pt x="247180" y="2100033"/>
                  </a:cubicBezTo>
                  <a:lnTo>
                    <a:pt x="517233" y="1883702"/>
                  </a:lnTo>
                  <a:cubicBezTo>
                    <a:pt x="621206" y="1800413"/>
                    <a:pt x="690091" y="1681100"/>
                    <a:pt x="710235" y="1549412"/>
                  </a:cubicBezTo>
                  <a:lnTo>
                    <a:pt x="762559" y="1207376"/>
                  </a:lnTo>
                  <a:cubicBezTo>
                    <a:pt x="797661" y="977823"/>
                    <a:pt x="977811" y="797674"/>
                    <a:pt x="1207363" y="762558"/>
                  </a:cubicBezTo>
                  <a:lnTo>
                    <a:pt x="1549413" y="710234"/>
                  </a:lnTo>
                  <a:cubicBezTo>
                    <a:pt x="1681100" y="690089"/>
                    <a:pt x="1800412" y="621204"/>
                    <a:pt x="1883702" y="517232"/>
                  </a:cubicBezTo>
                  <a:close/>
                </a:path>
              </a:pathLst>
            </a:custGeom>
            <a:blipFill>
              <a:blip r:embed="rId3"/>
              <a:stretch>
                <a:fillRect l="0" t="0" r="0" b="0"/>
              </a:stretch>
            </a:blipFill>
          </p:spPr>
        </p:sp>
      </p:grpSp>
      <p:sp>
        <p:nvSpPr>
          <p:cNvPr name="TextBox 6" id="6"/>
          <p:cNvSpPr txBox="true"/>
          <p:nvPr/>
        </p:nvSpPr>
        <p:spPr>
          <a:xfrm rot="0">
            <a:off x="-392621" y="2385578"/>
            <a:ext cx="8170219" cy="735273"/>
          </a:xfrm>
          <a:prstGeom prst="rect">
            <a:avLst/>
          </a:prstGeom>
        </p:spPr>
        <p:txBody>
          <a:bodyPr anchor="t" rtlCol="false" tIns="0" lIns="0" bIns="0" rIns="0">
            <a:spAutoFit/>
          </a:bodyPr>
          <a:lstStyle/>
          <a:p>
            <a:pPr algn="r" rtl="true" marL="0" indent="0" lvl="0">
              <a:lnSpc>
                <a:spcPts val="5301"/>
              </a:lnSpc>
              <a:spcBef>
                <a:spcPct val="0"/>
              </a:spcBef>
            </a:pPr>
            <a:r>
              <a:rPr lang="ar-EG" b="true" sz="5355">
                <a:solidFill>
                  <a:srgbClr val="FFFFFF"/>
                </a:solidFill>
                <a:latin typeface="Droid Arabic Naskh Bold"/>
                <a:ea typeface="Droid Arabic Naskh Bold"/>
                <a:cs typeface="Droid Arabic Naskh Bold"/>
                <a:sym typeface="Droid Arabic Naskh Bold"/>
                <a:rtl val="true"/>
              </a:rPr>
              <a:t>قوانین ترکیب‌بندی</a:t>
            </a:r>
          </a:p>
        </p:txBody>
      </p:sp>
      <p:sp>
        <p:nvSpPr>
          <p:cNvPr name="TextBox 7" id="7"/>
          <p:cNvSpPr txBox="true"/>
          <p:nvPr/>
        </p:nvSpPr>
        <p:spPr>
          <a:xfrm rot="0">
            <a:off x="1028700" y="3625202"/>
            <a:ext cx="6748898" cy="6296596"/>
          </a:xfrm>
          <a:prstGeom prst="rect">
            <a:avLst/>
          </a:prstGeom>
        </p:spPr>
        <p:txBody>
          <a:bodyPr anchor="t" rtlCol="false" tIns="0" lIns="0" bIns="0" rIns="0">
            <a:spAutoFit/>
          </a:bodyPr>
          <a:lstStyle/>
          <a:p>
            <a:pPr algn="r" rtl="true" marL="547306" indent="-273653" lvl="1">
              <a:lnSpc>
                <a:spcPts val="6337"/>
              </a:lnSpc>
              <a:buFont typeface="Arial"/>
              <a:buChar char="•"/>
            </a:pPr>
            <a:r>
              <a:rPr lang="ar-EG" b="true" sz="2535">
                <a:solidFill>
                  <a:srgbClr val="FFFFFF"/>
                </a:solidFill>
                <a:latin typeface="Droid Arabic Naskh Bold"/>
                <a:ea typeface="Droid Arabic Naskh Bold"/>
                <a:cs typeface="Droid Arabic Naskh Bold"/>
                <a:sym typeface="Droid Arabic Naskh Bold"/>
                <a:rtl val="true"/>
              </a:rPr>
              <a:t>قانون یک سوم / قانون طلایی</a:t>
            </a:r>
          </a:p>
          <a:p>
            <a:pPr algn="r" rtl="true" marL="547306" indent="-273653" lvl="1">
              <a:lnSpc>
                <a:spcPts val="6337"/>
              </a:lnSpc>
              <a:buFont typeface="Arial"/>
              <a:buChar char="•"/>
            </a:pPr>
            <a:r>
              <a:rPr lang="ar-EG" b="true" sz="2535">
                <a:solidFill>
                  <a:srgbClr val="FFFFFF"/>
                </a:solidFill>
                <a:latin typeface="Droid Arabic Naskh Bold"/>
                <a:ea typeface="Droid Arabic Naskh Bold"/>
                <a:cs typeface="Droid Arabic Naskh Bold"/>
                <a:sym typeface="Droid Arabic Naskh Bold"/>
                <a:rtl val="true"/>
              </a:rPr>
              <a:t>تقارن</a:t>
            </a:r>
          </a:p>
          <a:p>
            <a:pPr algn="r" rtl="true" marL="547306" indent="-273653" lvl="1">
              <a:lnSpc>
                <a:spcPts val="6337"/>
              </a:lnSpc>
              <a:buFont typeface="Arial"/>
              <a:buChar char="•"/>
            </a:pPr>
            <a:r>
              <a:rPr lang="ar-EG" b="true" sz="2535">
                <a:solidFill>
                  <a:srgbClr val="FFFFFF"/>
                </a:solidFill>
                <a:latin typeface="Droid Arabic Naskh Bold"/>
                <a:ea typeface="Droid Arabic Naskh Bold"/>
                <a:cs typeface="Droid Arabic Naskh Bold"/>
                <a:sym typeface="Droid Arabic Naskh Bold"/>
                <a:rtl val="true"/>
              </a:rPr>
              <a:t>موقعیت چشم</a:t>
            </a:r>
          </a:p>
          <a:p>
            <a:pPr algn="r" rtl="true" marL="547306" indent="-273653" lvl="1">
              <a:lnSpc>
                <a:spcPts val="6337"/>
              </a:lnSpc>
              <a:buFont typeface="Arial"/>
              <a:buChar char="•"/>
            </a:pPr>
            <a:r>
              <a:rPr lang="ar-EG" b="true" sz="2535">
                <a:solidFill>
                  <a:srgbClr val="FFFFFF"/>
                </a:solidFill>
                <a:latin typeface="Droid Arabic Naskh Bold"/>
                <a:ea typeface="Droid Arabic Naskh Bold"/>
                <a:cs typeface="Droid Arabic Naskh Bold"/>
                <a:sym typeface="Droid Arabic Naskh Bold"/>
                <a:rtl val="true"/>
              </a:rPr>
              <a:t>خطوط پیشرو</a:t>
            </a:r>
          </a:p>
          <a:p>
            <a:pPr algn="r" rtl="true" marL="547306" indent="-273653" lvl="1">
              <a:lnSpc>
                <a:spcPts val="6337"/>
              </a:lnSpc>
              <a:buFont typeface="Arial"/>
              <a:buChar char="•"/>
            </a:pPr>
            <a:r>
              <a:rPr lang="ar-EG" b="true" sz="2535">
                <a:solidFill>
                  <a:srgbClr val="FFFFFF"/>
                </a:solidFill>
                <a:latin typeface="Droid Arabic Naskh Bold"/>
                <a:ea typeface="Droid Arabic Naskh Bold"/>
                <a:cs typeface="Droid Arabic Naskh Bold"/>
                <a:sym typeface="Droid Arabic Naskh Bold"/>
                <a:rtl val="true"/>
              </a:rPr>
              <a:t>پر کردن قاب</a:t>
            </a:r>
          </a:p>
          <a:p>
            <a:pPr algn="r" rtl="true" marL="547306" indent="-273653" lvl="1">
              <a:lnSpc>
                <a:spcPts val="6337"/>
              </a:lnSpc>
              <a:buFont typeface="Arial"/>
              <a:buChar char="•"/>
            </a:pPr>
            <a:r>
              <a:rPr lang="ar-EG" b="true" sz="2535">
                <a:solidFill>
                  <a:srgbClr val="FFFFFF"/>
                </a:solidFill>
                <a:latin typeface="Droid Arabic Naskh Bold"/>
                <a:ea typeface="Droid Arabic Naskh Bold"/>
                <a:cs typeface="Droid Arabic Naskh Bold"/>
                <a:sym typeface="Droid Arabic Naskh Bold"/>
                <a:rtl val="true"/>
              </a:rPr>
              <a:t>فضای منفی</a:t>
            </a:r>
          </a:p>
          <a:p>
            <a:pPr algn="r" rtl="true" marL="547306" indent="-273653" lvl="1">
              <a:lnSpc>
                <a:spcPts val="6337"/>
              </a:lnSpc>
              <a:buFont typeface="Arial"/>
              <a:buChar char="•"/>
            </a:pPr>
            <a:r>
              <a:rPr lang="ar-EG" b="true" sz="2535">
                <a:solidFill>
                  <a:srgbClr val="FFFFFF"/>
                </a:solidFill>
                <a:latin typeface="Droid Arabic Naskh Bold"/>
                <a:ea typeface="Droid Arabic Naskh Bold"/>
                <a:cs typeface="Droid Arabic Naskh Bold"/>
                <a:sym typeface="Droid Arabic Naskh Bold"/>
                <a:rtl val="true"/>
              </a:rPr>
              <a:t>الگو</a:t>
            </a:r>
          </a:p>
          <a:p>
            <a:pPr algn="r" rtl="true" marL="547306" indent="-273653" lvl="1">
              <a:lnSpc>
                <a:spcPts val="6337"/>
              </a:lnSpc>
              <a:buFont typeface="Arial"/>
              <a:buChar char="•"/>
            </a:pPr>
            <a:r>
              <a:rPr lang="ar-EG" b="true" sz="2535">
                <a:solidFill>
                  <a:srgbClr val="FFFFFF"/>
                </a:solidFill>
                <a:latin typeface="Droid Arabic Naskh Bold"/>
                <a:ea typeface="Droid Arabic Naskh Bold"/>
                <a:cs typeface="Droid Arabic Naskh Bold"/>
                <a:sym typeface="Droid Arabic Naskh Bold"/>
                <a:rtl val="true"/>
              </a:rPr>
              <a:t>جذابیت پیش‌زمینه</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3" id="3"/>
          <p:cNvSpPr txBox="true"/>
          <p:nvPr/>
        </p:nvSpPr>
        <p:spPr>
          <a:xfrm rot="0">
            <a:off x="278444" y="2721182"/>
            <a:ext cx="5014777" cy="768477"/>
          </a:xfrm>
          <a:prstGeom prst="rect">
            <a:avLst/>
          </a:prstGeom>
        </p:spPr>
        <p:txBody>
          <a:bodyPr anchor="t" rtlCol="false" tIns="0" lIns="0" bIns="0" rIns="0">
            <a:spAutoFit/>
          </a:bodyPr>
          <a:lstStyle/>
          <a:p>
            <a:pPr algn="r" rtl="true" marL="0" indent="0" lvl="0">
              <a:lnSpc>
                <a:spcPts val="5544"/>
              </a:lnSpc>
            </a:pPr>
            <a:r>
              <a:rPr lang="ar-EG" b="true" sz="5600">
                <a:solidFill>
                  <a:srgbClr val="7C0086"/>
                </a:solidFill>
                <a:latin typeface="Droid Arabic Naskh Bold"/>
                <a:ea typeface="Droid Arabic Naskh Bold"/>
                <a:cs typeface="Droid Arabic Naskh Bold"/>
                <a:sym typeface="Droid Arabic Naskh Bold"/>
                <a:rtl val="true"/>
              </a:rPr>
              <a:t>قانون یک سوم</a:t>
            </a:r>
          </a:p>
        </p:txBody>
      </p:sp>
      <p:sp>
        <p:nvSpPr>
          <p:cNvPr name="Freeform 4" id="4"/>
          <p:cNvSpPr/>
          <p:nvPr/>
        </p:nvSpPr>
        <p:spPr>
          <a:xfrm flipH="false" flipV="false" rot="0">
            <a:off x="5430483" y="1028700"/>
            <a:ext cx="12518596" cy="8356163"/>
          </a:xfrm>
          <a:custGeom>
            <a:avLst/>
            <a:gdLst/>
            <a:ahLst/>
            <a:cxnLst/>
            <a:rect r="r" b="b" t="t" l="l"/>
            <a:pathLst>
              <a:path h="8356163" w="12518596">
                <a:moveTo>
                  <a:pt x="0" y="0"/>
                </a:moveTo>
                <a:lnTo>
                  <a:pt x="12518596" y="0"/>
                </a:lnTo>
                <a:lnTo>
                  <a:pt x="12518596" y="8356163"/>
                </a:lnTo>
                <a:lnTo>
                  <a:pt x="0" y="8356163"/>
                </a:lnTo>
                <a:lnTo>
                  <a:pt x="0" y="0"/>
                </a:lnTo>
                <a:close/>
              </a:path>
            </a:pathLst>
          </a:custGeom>
          <a:blipFill>
            <a:blip r:embed="rId3"/>
            <a:stretch>
              <a:fillRect l="0" t="0" r="0" b="0"/>
            </a:stretch>
          </a:blipFill>
        </p:spPr>
      </p:sp>
      <p:sp>
        <p:nvSpPr>
          <p:cNvPr name="Freeform 5" id="5"/>
          <p:cNvSpPr/>
          <p:nvPr/>
        </p:nvSpPr>
        <p:spPr>
          <a:xfrm flipH="false" flipV="true" rot="-1117348">
            <a:off x="1730887" y="4577544"/>
            <a:ext cx="2109891" cy="2702102"/>
          </a:xfrm>
          <a:custGeom>
            <a:avLst/>
            <a:gdLst/>
            <a:ahLst/>
            <a:cxnLst/>
            <a:rect r="r" b="b" t="t" l="l"/>
            <a:pathLst>
              <a:path h="2702102" w="2109891">
                <a:moveTo>
                  <a:pt x="0" y="2702102"/>
                </a:moveTo>
                <a:lnTo>
                  <a:pt x="2109891" y="2702102"/>
                </a:lnTo>
                <a:lnTo>
                  <a:pt x="2109891" y="0"/>
                </a:lnTo>
                <a:lnTo>
                  <a:pt x="0" y="0"/>
                </a:lnTo>
                <a:lnTo>
                  <a:pt x="0" y="2702102"/>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666" r="0" b="-8666"/>
            </a:stretch>
          </a:blipFill>
        </p:spPr>
      </p:sp>
      <p:grpSp>
        <p:nvGrpSpPr>
          <p:cNvPr name="Group 3" id="3"/>
          <p:cNvGrpSpPr/>
          <p:nvPr/>
        </p:nvGrpSpPr>
        <p:grpSpPr>
          <a:xfrm rot="0">
            <a:off x="-42487" y="0"/>
            <a:ext cx="3367578" cy="10400160"/>
            <a:chOff x="0" y="0"/>
            <a:chExt cx="886934" cy="2739137"/>
          </a:xfrm>
        </p:grpSpPr>
        <p:sp>
          <p:nvSpPr>
            <p:cNvPr name="Freeform 4" id="4"/>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5" id="5"/>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5400000">
            <a:off x="-1428061" y="6239737"/>
            <a:ext cx="5014777" cy="1022350"/>
          </a:xfrm>
          <a:prstGeom prst="rect">
            <a:avLst/>
          </a:prstGeom>
        </p:spPr>
        <p:txBody>
          <a:bodyPr anchor="t" rtlCol="false" tIns="0" lIns="0" bIns="0" rIns="0">
            <a:spAutoFit/>
          </a:bodyPr>
          <a:lstStyle/>
          <a:p>
            <a:pPr algn="r" rtl="true" marL="0" indent="0" lvl="0">
              <a:lnSpc>
                <a:spcPts val="8120"/>
              </a:lnSpc>
            </a:pPr>
            <a:r>
              <a:rPr lang="ar-EG" b="true" sz="5600">
                <a:solidFill>
                  <a:srgbClr val="7C0086"/>
                </a:solidFill>
                <a:latin typeface="Droid Arabic Naskh Bold"/>
                <a:ea typeface="Droid Arabic Naskh Bold"/>
                <a:cs typeface="Droid Arabic Naskh Bold"/>
                <a:sym typeface="Droid Arabic Naskh Bold"/>
                <a:rtl val="true"/>
              </a:rPr>
              <a:t>قانون یک سوم</a:t>
            </a:r>
          </a:p>
        </p:txBody>
      </p:sp>
      <p:sp>
        <p:nvSpPr>
          <p:cNvPr name="TextBox 8" id="8"/>
          <p:cNvSpPr txBox="true"/>
          <p:nvPr/>
        </p:nvSpPr>
        <p:spPr>
          <a:xfrm rot="0">
            <a:off x="13171507" y="9885010"/>
            <a:ext cx="4955381" cy="273048"/>
          </a:xfrm>
          <a:prstGeom prst="rect">
            <a:avLst/>
          </a:prstGeom>
        </p:spPr>
        <p:txBody>
          <a:bodyPr anchor="t" rtlCol="false" tIns="0" lIns="0" bIns="0" rIns="0">
            <a:spAutoFit/>
          </a:bodyPr>
          <a:lstStyle/>
          <a:p>
            <a:pPr algn="ctr" rtl="true" marL="0" indent="0" lvl="0">
              <a:lnSpc>
                <a:spcPts val="2199"/>
              </a:lnSpc>
              <a:spcBef>
                <a:spcPct val="0"/>
              </a:spcBef>
            </a:pPr>
            <a:r>
              <a:rPr lang="ar-EG" sz="1999">
                <a:solidFill>
                  <a:srgbClr val="000000"/>
                </a:solidFill>
                <a:latin typeface="Droid Arabic Naskh"/>
                <a:ea typeface="Droid Arabic Naskh"/>
                <a:cs typeface="Droid Arabic Naskh"/>
                <a:sym typeface="Droid Arabic Naskh"/>
                <a:rtl val="true"/>
              </a:rPr>
              <a:t>عکس از </a:t>
            </a:r>
            <a:r>
              <a:rPr lang="en-US" sz="1999">
                <a:solidFill>
                  <a:srgbClr val="000000"/>
                </a:solidFill>
                <a:latin typeface="Droid Arabic Naskh"/>
                <a:ea typeface="Droid Arabic Naskh"/>
                <a:cs typeface="Droid Arabic Naskh"/>
                <a:sym typeface="Droid Arabic Naskh"/>
              </a:rPr>
              <a:t>https://sunsetshutterbug.com</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20241" y="0"/>
            <a:ext cx="6853714" cy="10287000"/>
          </a:xfrm>
          <a:custGeom>
            <a:avLst/>
            <a:gdLst/>
            <a:ahLst/>
            <a:cxnLst/>
            <a:rect r="r" b="b" t="t" l="l"/>
            <a:pathLst>
              <a:path h="10287000" w="6853714">
                <a:moveTo>
                  <a:pt x="0" y="0"/>
                </a:moveTo>
                <a:lnTo>
                  <a:pt x="6853713" y="0"/>
                </a:lnTo>
                <a:lnTo>
                  <a:pt x="6853713"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42487" y="0"/>
            <a:ext cx="3367578" cy="10400160"/>
            <a:chOff x="0" y="0"/>
            <a:chExt cx="886934" cy="2739137"/>
          </a:xfrm>
        </p:grpSpPr>
        <p:sp>
          <p:nvSpPr>
            <p:cNvPr name="Freeform 4" id="4"/>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5" id="5"/>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TextBox 6" id="6"/>
          <p:cNvSpPr txBox="true"/>
          <p:nvPr/>
        </p:nvSpPr>
        <p:spPr>
          <a:xfrm rot="0">
            <a:off x="14687259" y="9559290"/>
            <a:ext cx="3404623" cy="692150"/>
          </a:xfrm>
          <a:prstGeom prst="rect">
            <a:avLst/>
          </a:prstGeom>
        </p:spPr>
        <p:txBody>
          <a:bodyPr anchor="t" rtlCol="false" tIns="0" lIns="0" bIns="0" rIns="0">
            <a:spAutoFit/>
          </a:bodyPr>
          <a:lstStyle/>
          <a:p>
            <a:pPr algn="ctr" rtl="true" marL="0" indent="0" lvl="0">
              <a:lnSpc>
                <a:spcPts val="2800"/>
              </a:lnSpc>
            </a:pPr>
            <a:r>
              <a:rPr lang="ar-EG" sz="2000">
                <a:solidFill>
                  <a:srgbClr val="000000"/>
                </a:solidFill>
                <a:latin typeface="Droid Arabic Naskh"/>
                <a:ea typeface="Droid Arabic Naskh"/>
                <a:cs typeface="Droid Arabic Naskh"/>
                <a:sym typeface="Droid Arabic Naskh"/>
                <a:rtl val="true"/>
              </a:rPr>
              <a:t>عکس از </a:t>
            </a:r>
            <a:r>
              <a:rPr lang="en-US" sz="2000">
                <a:solidFill>
                  <a:srgbClr val="000000"/>
                </a:solidFill>
                <a:latin typeface="Droid Arabic Naskh"/>
                <a:ea typeface="Droid Arabic Naskh"/>
                <a:cs typeface="Droid Arabic Naskh"/>
                <a:sym typeface="Droid Arabic Naskh"/>
              </a:rPr>
              <a:t>micheile henderson</a:t>
            </a:r>
            <a:r>
              <a:rPr lang="ar-EG" sz="2000">
                <a:solidFill>
                  <a:srgbClr val="000000"/>
                </a:solidFill>
                <a:latin typeface="Droid Arabic Naskh"/>
                <a:ea typeface="Droid Arabic Naskh"/>
                <a:cs typeface="Droid Arabic Naskh"/>
                <a:sym typeface="Droid Arabic Naskh"/>
                <a:rtl val="true"/>
              </a:rPr>
              <a:t> در </a:t>
            </a:r>
            <a:r>
              <a:rPr lang="en-US" sz="2000">
                <a:solidFill>
                  <a:srgbClr val="000000"/>
                </a:solidFill>
                <a:latin typeface="Droid Arabic Naskh"/>
                <a:ea typeface="Droid Arabic Naskh"/>
                <a:cs typeface="Droid Arabic Naskh"/>
                <a:sym typeface="Droid Arabic Naskh"/>
              </a:rPr>
              <a:t>Unsplash</a:t>
            </a:r>
          </a:p>
        </p:txBody>
      </p:sp>
      <p:sp>
        <p:nvSpPr>
          <p:cNvPr name="TextBox 7" id="7"/>
          <p:cNvSpPr txBox="true"/>
          <p:nvPr/>
        </p:nvSpPr>
        <p:spPr>
          <a:xfrm rot="-5400000">
            <a:off x="-1428061" y="6239737"/>
            <a:ext cx="5014777" cy="1022350"/>
          </a:xfrm>
          <a:prstGeom prst="rect">
            <a:avLst/>
          </a:prstGeom>
        </p:spPr>
        <p:txBody>
          <a:bodyPr anchor="t" rtlCol="false" tIns="0" lIns="0" bIns="0" rIns="0">
            <a:spAutoFit/>
          </a:bodyPr>
          <a:lstStyle/>
          <a:p>
            <a:pPr algn="r" rtl="true" marL="0" indent="0" lvl="0">
              <a:lnSpc>
                <a:spcPts val="8120"/>
              </a:lnSpc>
            </a:pPr>
            <a:r>
              <a:rPr lang="ar-EG" b="true" sz="5600">
                <a:solidFill>
                  <a:srgbClr val="7C0086"/>
                </a:solidFill>
                <a:latin typeface="Droid Arabic Naskh Bold"/>
                <a:ea typeface="Droid Arabic Naskh Bold"/>
                <a:cs typeface="Droid Arabic Naskh Bold"/>
                <a:sym typeface="Droid Arabic Naskh Bold"/>
                <a:rtl val="true"/>
              </a:rPr>
              <a:t>قانون یک سوم</a:t>
            </a:r>
          </a:p>
        </p:txBody>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grpSp>
        <p:nvGrpSpPr>
          <p:cNvPr name="Group 2" id="2"/>
          <p:cNvGrpSpPr/>
          <p:nvPr/>
        </p:nvGrpSpPr>
        <p:grpSpPr>
          <a:xfrm rot="0">
            <a:off x="8500018" y="4822316"/>
            <a:ext cx="11534965" cy="11534919"/>
            <a:chOff x="0" y="0"/>
            <a:chExt cx="6350000" cy="6349975"/>
          </a:xfrm>
        </p:grpSpPr>
        <p:sp>
          <p:nvSpPr>
            <p:cNvPr name="Freeform 3" id="3"/>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t="0" r="-25046" b="0"/>
              </a:stretch>
            </a:blipFill>
          </p:spPr>
        </p:sp>
      </p:grpSp>
      <p:sp>
        <p:nvSpPr>
          <p:cNvPr name="Freeform 4" id="4"/>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grpSp>
        <p:nvGrpSpPr>
          <p:cNvPr name="Group 5" id="5"/>
          <p:cNvGrpSpPr/>
          <p:nvPr/>
        </p:nvGrpSpPr>
        <p:grpSpPr>
          <a:xfrm rot="-10800000">
            <a:off x="156700" y="4206494"/>
            <a:ext cx="9357691" cy="1231644"/>
            <a:chOff x="0" y="0"/>
            <a:chExt cx="2464577" cy="324384"/>
          </a:xfrm>
        </p:grpSpPr>
        <p:sp>
          <p:nvSpPr>
            <p:cNvPr name="Freeform 6" id="6"/>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7" id="7"/>
            <p:cNvSpPr txBox="true"/>
            <p:nvPr/>
          </p:nvSpPr>
          <p:spPr>
            <a:xfrm>
              <a:off x="0" y="0"/>
              <a:ext cx="2464577" cy="324384"/>
            </a:xfrm>
            <a:prstGeom prst="rect">
              <a:avLst/>
            </a:prstGeom>
          </p:spPr>
          <p:txBody>
            <a:bodyPr anchor="ctr" rtlCol="false" tIns="50800" lIns="50800" bIns="50800" rIns="50800"/>
            <a:lstStyle/>
            <a:p>
              <a:pPr algn="ctr">
                <a:lnSpc>
                  <a:spcPts val="2879"/>
                </a:lnSpc>
              </a:pPr>
            </a:p>
          </p:txBody>
        </p:sp>
      </p:grpSp>
      <p:grpSp>
        <p:nvGrpSpPr>
          <p:cNvPr name="Group 8" id="8"/>
          <p:cNvGrpSpPr/>
          <p:nvPr/>
        </p:nvGrpSpPr>
        <p:grpSpPr>
          <a:xfrm rot="-10800000">
            <a:off x="105503" y="5560308"/>
            <a:ext cx="9357691" cy="1231644"/>
            <a:chOff x="0" y="0"/>
            <a:chExt cx="2464577" cy="324384"/>
          </a:xfrm>
        </p:grpSpPr>
        <p:sp>
          <p:nvSpPr>
            <p:cNvPr name="Freeform 9" id="9"/>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10" id="10"/>
            <p:cNvSpPr txBox="true"/>
            <p:nvPr/>
          </p:nvSpPr>
          <p:spPr>
            <a:xfrm>
              <a:off x="0" y="0"/>
              <a:ext cx="2464577" cy="324384"/>
            </a:xfrm>
            <a:prstGeom prst="rect">
              <a:avLst/>
            </a:prstGeom>
          </p:spPr>
          <p:txBody>
            <a:bodyPr anchor="ctr" rtlCol="false" tIns="50800" lIns="50800" bIns="50800" rIns="50800"/>
            <a:lstStyle/>
            <a:p>
              <a:pPr algn="ctr">
                <a:lnSpc>
                  <a:spcPts val="2879"/>
                </a:lnSpc>
              </a:pPr>
            </a:p>
          </p:txBody>
        </p:sp>
      </p:grpSp>
      <p:grpSp>
        <p:nvGrpSpPr>
          <p:cNvPr name="Group 11" id="11"/>
          <p:cNvGrpSpPr/>
          <p:nvPr/>
        </p:nvGrpSpPr>
        <p:grpSpPr>
          <a:xfrm rot="-10800000">
            <a:off x="105503" y="6915777"/>
            <a:ext cx="9357691" cy="1231644"/>
            <a:chOff x="0" y="0"/>
            <a:chExt cx="2464577" cy="324384"/>
          </a:xfrm>
        </p:grpSpPr>
        <p:sp>
          <p:nvSpPr>
            <p:cNvPr name="Freeform 12" id="12"/>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13" id="13"/>
            <p:cNvSpPr txBox="true"/>
            <p:nvPr/>
          </p:nvSpPr>
          <p:spPr>
            <a:xfrm>
              <a:off x="0" y="0"/>
              <a:ext cx="2464577" cy="324384"/>
            </a:xfrm>
            <a:prstGeom prst="rect">
              <a:avLst/>
            </a:prstGeom>
          </p:spPr>
          <p:txBody>
            <a:bodyPr anchor="ctr" rtlCol="false" tIns="50800" lIns="50800" bIns="50800" rIns="50800"/>
            <a:lstStyle/>
            <a:p>
              <a:pPr algn="ctr">
                <a:lnSpc>
                  <a:spcPts val="2879"/>
                </a:lnSpc>
              </a:pPr>
            </a:p>
          </p:txBody>
        </p:sp>
      </p:grpSp>
      <p:grpSp>
        <p:nvGrpSpPr>
          <p:cNvPr name="Group 14" id="14"/>
          <p:cNvGrpSpPr/>
          <p:nvPr/>
        </p:nvGrpSpPr>
        <p:grpSpPr>
          <a:xfrm rot="-10800000">
            <a:off x="105503" y="8271247"/>
            <a:ext cx="9357691" cy="1231644"/>
            <a:chOff x="0" y="0"/>
            <a:chExt cx="2464577" cy="324384"/>
          </a:xfrm>
        </p:grpSpPr>
        <p:sp>
          <p:nvSpPr>
            <p:cNvPr name="Freeform 15" id="15"/>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16" id="16"/>
            <p:cNvSpPr txBox="true"/>
            <p:nvPr/>
          </p:nvSpPr>
          <p:spPr>
            <a:xfrm>
              <a:off x="0" y="0"/>
              <a:ext cx="2464577" cy="324384"/>
            </a:xfrm>
            <a:prstGeom prst="rect">
              <a:avLst/>
            </a:prstGeom>
          </p:spPr>
          <p:txBody>
            <a:bodyPr anchor="ctr" rtlCol="false" tIns="50800" lIns="50800" bIns="50800" rIns="50800"/>
            <a:lstStyle/>
            <a:p>
              <a:pPr algn="ctr">
                <a:lnSpc>
                  <a:spcPts val="2879"/>
                </a:lnSpc>
              </a:pPr>
            </a:p>
          </p:txBody>
        </p:sp>
      </p:grpSp>
      <p:grpSp>
        <p:nvGrpSpPr>
          <p:cNvPr name="Group 17" id="17"/>
          <p:cNvGrpSpPr/>
          <p:nvPr/>
        </p:nvGrpSpPr>
        <p:grpSpPr>
          <a:xfrm rot="0">
            <a:off x="465837" y="4406391"/>
            <a:ext cx="8719302" cy="831850"/>
            <a:chOff x="0" y="0"/>
            <a:chExt cx="11625736" cy="1109133"/>
          </a:xfrm>
        </p:grpSpPr>
        <p:sp>
          <p:nvSpPr>
            <p:cNvPr name="TextBox 18" id="18"/>
            <p:cNvSpPr txBox="true"/>
            <p:nvPr/>
          </p:nvSpPr>
          <p:spPr>
            <a:xfrm rot="0">
              <a:off x="3195619" y="56727"/>
              <a:ext cx="8430117" cy="957580"/>
            </a:xfrm>
            <a:prstGeom prst="rect">
              <a:avLst/>
            </a:prstGeom>
          </p:spPr>
          <p:txBody>
            <a:bodyPr anchor="t" rtlCol="false" tIns="0" lIns="0" bIns="0" rIns="0">
              <a:spAutoFit/>
            </a:bodyPr>
            <a:lstStyle/>
            <a:p>
              <a:pPr algn="l">
                <a:lnSpc>
                  <a:spcPts val="2940"/>
                </a:lnSpc>
                <a:spcBef>
                  <a:spcPct val="0"/>
                </a:spcBef>
              </a:pPr>
              <a:r>
                <a:rPr lang="en-US" sz="2100">
                  <a:solidFill>
                    <a:srgbClr val="1D1D1F"/>
                  </a:solidFill>
                  <a:latin typeface="Canva Sans"/>
                  <a:ea typeface="Canva Sans"/>
                  <a:cs typeface="Canva Sans"/>
                  <a:sym typeface="Canva Sans"/>
                </a:rPr>
                <a:t>The importance of visual storytelling when creating content on social media</a:t>
              </a:r>
            </a:p>
          </p:txBody>
        </p:sp>
        <p:sp>
          <p:nvSpPr>
            <p:cNvPr name="TextBox 19" id="19"/>
            <p:cNvSpPr txBox="true"/>
            <p:nvPr/>
          </p:nvSpPr>
          <p:spPr>
            <a:xfrm rot="0">
              <a:off x="0" y="-104775"/>
              <a:ext cx="1302789" cy="1213908"/>
            </a:xfrm>
            <a:prstGeom prst="rect">
              <a:avLst/>
            </a:prstGeom>
          </p:spPr>
          <p:txBody>
            <a:bodyPr anchor="t" rtlCol="false" tIns="0" lIns="0" bIns="0" rIns="0">
              <a:spAutoFit/>
            </a:bodyPr>
            <a:lstStyle/>
            <a:p>
              <a:pPr algn="l" marL="0" indent="0" lvl="0">
                <a:lnSpc>
                  <a:spcPts val="7700"/>
                </a:lnSpc>
              </a:pPr>
              <a:r>
                <a:rPr lang="en-US" b="true" sz="5500" spc="-110">
                  <a:solidFill>
                    <a:srgbClr val="F7F7F7"/>
                  </a:solidFill>
                  <a:latin typeface="Canva Sans Bold"/>
                  <a:ea typeface="Canva Sans Bold"/>
                  <a:cs typeface="Canva Sans Bold"/>
                  <a:sym typeface="Canva Sans Bold"/>
                </a:rPr>
                <a:t>01</a:t>
              </a:r>
            </a:p>
          </p:txBody>
        </p:sp>
      </p:grpSp>
      <p:grpSp>
        <p:nvGrpSpPr>
          <p:cNvPr name="Group 20" id="20"/>
          <p:cNvGrpSpPr/>
          <p:nvPr/>
        </p:nvGrpSpPr>
        <p:grpSpPr>
          <a:xfrm rot="0">
            <a:off x="465837" y="5801588"/>
            <a:ext cx="8719302" cy="831850"/>
            <a:chOff x="0" y="0"/>
            <a:chExt cx="11625736" cy="1109133"/>
          </a:xfrm>
        </p:grpSpPr>
        <p:sp>
          <p:nvSpPr>
            <p:cNvPr name="TextBox 21" id="21"/>
            <p:cNvSpPr txBox="true"/>
            <p:nvPr/>
          </p:nvSpPr>
          <p:spPr>
            <a:xfrm rot="0">
              <a:off x="3195619" y="56727"/>
              <a:ext cx="8430117" cy="957580"/>
            </a:xfrm>
            <a:prstGeom prst="rect">
              <a:avLst/>
            </a:prstGeom>
          </p:spPr>
          <p:txBody>
            <a:bodyPr anchor="t" rtlCol="false" tIns="0" lIns="0" bIns="0" rIns="0">
              <a:spAutoFit/>
            </a:bodyPr>
            <a:lstStyle/>
            <a:p>
              <a:pPr algn="l">
                <a:lnSpc>
                  <a:spcPts val="2940"/>
                </a:lnSpc>
                <a:spcBef>
                  <a:spcPct val="0"/>
                </a:spcBef>
              </a:pPr>
              <a:r>
                <a:rPr lang="en-US" sz="2100">
                  <a:solidFill>
                    <a:srgbClr val="1D1D1F"/>
                  </a:solidFill>
                  <a:latin typeface="Canva Sans"/>
                  <a:ea typeface="Canva Sans"/>
                  <a:cs typeface="Canva Sans"/>
                  <a:sym typeface="Canva Sans"/>
                </a:rPr>
                <a:t>Basic photography and videography techniques using the smartphones</a:t>
              </a:r>
            </a:p>
          </p:txBody>
        </p:sp>
        <p:sp>
          <p:nvSpPr>
            <p:cNvPr name="TextBox 22" id="22"/>
            <p:cNvSpPr txBox="true"/>
            <p:nvPr/>
          </p:nvSpPr>
          <p:spPr>
            <a:xfrm rot="0">
              <a:off x="0" y="-104775"/>
              <a:ext cx="1302789" cy="1213908"/>
            </a:xfrm>
            <a:prstGeom prst="rect">
              <a:avLst/>
            </a:prstGeom>
          </p:spPr>
          <p:txBody>
            <a:bodyPr anchor="t" rtlCol="false" tIns="0" lIns="0" bIns="0" rIns="0">
              <a:spAutoFit/>
            </a:bodyPr>
            <a:lstStyle/>
            <a:p>
              <a:pPr algn="l" marL="0" indent="0" lvl="0">
                <a:lnSpc>
                  <a:spcPts val="7700"/>
                </a:lnSpc>
                <a:spcBef>
                  <a:spcPct val="0"/>
                </a:spcBef>
              </a:pPr>
              <a:r>
                <a:rPr lang="en-US" b="true" sz="5500" spc="-110" u="none">
                  <a:solidFill>
                    <a:srgbClr val="F7F7F7"/>
                  </a:solidFill>
                  <a:latin typeface="Canva Sans Bold"/>
                  <a:ea typeface="Canva Sans Bold"/>
                  <a:cs typeface="Canva Sans Bold"/>
                  <a:sym typeface="Canva Sans Bold"/>
                </a:rPr>
                <a:t>02</a:t>
              </a:r>
            </a:p>
          </p:txBody>
        </p:sp>
      </p:grpSp>
      <p:grpSp>
        <p:nvGrpSpPr>
          <p:cNvPr name="Group 23" id="23"/>
          <p:cNvGrpSpPr/>
          <p:nvPr/>
        </p:nvGrpSpPr>
        <p:grpSpPr>
          <a:xfrm rot="0">
            <a:off x="424698" y="7114019"/>
            <a:ext cx="8719302" cy="831850"/>
            <a:chOff x="0" y="0"/>
            <a:chExt cx="11625736" cy="1109133"/>
          </a:xfrm>
        </p:grpSpPr>
        <p:sp>
          <p:nvSpPr>
            <p:cNvPr name="TextBox 24" id="24"/>
            <p:cNvSpPr txBox="true"/>
            <p:nvPr/>
          </p:nvSpPr>
          <p:spPr>
            <a:xfrm rot="0">
              <a:off x="3195619" y="56727"/>
              <a:ext cx="8430117" cy="957580"/>
            </a:xfrm>
            <a:prstGeom prst="rect">
              <a:avLst/>
            </a:prstGeom>
          </p:spPr>
          <p:txBody>
            <a:bodyPr anchor="t" rtlCol="false" tIns="0" lIns="0" bIns="0" rIns="0">
              <a:spAutoFit/>
            </a:bodyPr>
            <a:lstStyle/>
            <a:p>
              <a:pPr algn="l">
                <a:lnSpc>
                  <a:spcPts val="2940"/>
                </a:lnSpc>
                <a:spcBef>
                  <a:spcPct val="0"/>
                </a:spcBef>
              </a:pPr>
              <a:r>
                <a:rPr lang="en-US" sz="2100">
                  <a:solidFill>
                    <a:srgbClr val="1D1D1F"/>
                  </a:solidFill>
                  <a:latin typeface="Canva Sans"/>
                  <a:ea typeface="Canva Sans"/>
                  <a:cs typeface="Canva Sans"/>
                  <a:sym typeface="Canva Sans"/>
                </a:rPr>
                <a:t>Basic composition, lighting and sound recording techniques for creating quality content</a:t>
              </a:r>
            </a:p>
          </p:txBody>
        </p:sp>
        <p:sp>
          <p:nvSpPr>
            <p:cNvPr name="TextBox 25" id="25"/>
            <p:cNvSpPr txBox="true"/>
            <p:nvPr/>
          </p:nvSpPr>
          <p:spPr>
            <a:xfrm rot="0">
              <a:off x="0" y="-104775"/>
              <a:ext cx="1302789" cy="1213908"/>
            </a:xfrm>
            <a:prstGeom prst="rect">
              <a:avLst/>
            </a:prstGeom>
          </p:spPr>
          <p:txBody>
            <a:bodyPr anchor="t" rtlCol="false" tIns="0" lIns="0" bIns="0" rIns="0">
              <a:spAutoFit/>
            </a:bodyPr>
            <a:lstStyle/>
            <a:p>
              <a:pPr algn="l" marL="0" indent="0" lvl="0">
                <a:lnSpc>
                  <a:spcPts val="7700"/>
                </a:lnSpc>
                <a:spcBef>
                  <a:spcPct val="0"/>
                </a:spcBef>
              </a:pPr>
              <a:r>
                <a:rPr lang="en-US" b="true" sz="5500" spc="-110" u="none">
                  <a:solidFill>
                    <a:srgbClr val="F7F7F7"/>
                  </a:solidFill>
                  <a:latin typeface="Canva Sans Bold"/>
                  <a:ea typeface="Canva Sans Bold"/>
                  <a:cs typeface="Canva Sans Bold"/>
                  <a:sym typeface="Canva Sans Bold"/>
                </a:rPr>
                <a:t>03</a:t>
              </a:r>
            </a:p>
          </p:txBody>
        </p:sp>
      </p:grpSp>
      <p:grpSp>
        <p:nvGrpSpPr>
          <p:cNvPr name="Group 26" id="26"/>
          <p:cNvGrpSpPr/>
          <p:nvPr/>
        </p:nvGrpSpPr>
        <p:grpSpPr>
          <a:xfrm rot="0">
            <a:off x="424698" y="8471144"/>
            <a:ext cx="8719302" cy="831850"/>
            <a:chOff x="0" y="0"/>
            <a:chExt cx="11625736" cy="1109133"/>
          </a:xfrm>
        </p:grpSpPr>
        <p:sp>
          <p:nvSpPr>
            <p:cNvPr name="TextBox 27" id="27"/>
            <p:cNvSpPr txBox="true"/>
            <p:nvPr/>
          </p:nvSpPr>
          <p:spPr>
            <a:xfrm rot="0">
              <a:off x="3195619" y="304377"/>
              <a:ext cx="8430117" cy="462280"/>
            </a:xfrm>
            <a:prstGeom prst="rect">
              <a:avLst/>
            </a:prstGeom>
          </p:spPr>
          <p:txBody>
            <a:bodyPr anchor="t" rtlCol="false" tIns="0" lIns="0" bIns="0" rIns="0">
              <a:spAutoFit/>
            </a:bodyPr>
            <a:lstStyle/>
            <a:p>
              <a:pPr algn="l">
                <a:lnSpc>
                  <a:spcPts val="2940"/>
                </a:lnSpc>
                <a:spcBef>
                  <a:spcPct val="0"/>
                </a:spcBef>
              </a:pPr>
              <a:r>
                <a:rPr lang="en-US" sz="2100">
                  <a:solidFill>
                    <a:srgbClr val="1D1D1F"/>
                  </a:solidFill>
                  <a:latin typeface="Canva Sans"/>
                  <a:ea typeface="Canva Sans"/>
                  <a:cs typeface="Canva Sans"/>
                  <a:sym typeface="Canva Sans"/>
                </a:rPr>
                <a:t>Content strategy insights</a:t>
              </a:r>
            </a:p>
          </p:txBody>
        </p:sp>
        <p:sp>
          <p:nvSpPr>
            <p:cNvPr name="TextBox 28" id="28"/>
            <p:cNvSpPr txBox="true"/>
            <p:nvPr/>
          </p:nvSpPr>
          <p:spPr>
            <a:xfrm rot="0">
              <a:off x="0" y="-104775"/>
              <a:ext cx="1302789" cy="1213908"/>
            </a:xfrm>
            <a:prstGeom prst="rect">
              <a:avLst/>
            </a:prstGeom>
          </p:spPr>
          <p:txBody>
            <a:bodyPr anchor="t" rtlCol="false" tIns="0" lIns="0" bIns="0" rIns="0">
              <a:spAutoFit/>
            </a:bodyPr>
            <a:lstStyle/>
            <a:p>
              <a:pPr algn="l" marL="0" indent="0" lvl="0">
                <a:lnSpc>
                  <a:spcPts val="7700"/>
                </a:lnSpc>
                <a:spcBef>
                  <a:spcPct val="0"/>
                </a:spcBef>
              </a:pPr>
              <a:r>
                <a:rPr lang="en-US" b="true" sz="5500" spc="-110" u="none">
                  <a:solidFill>
                    <a:srgbClr val="F7F7F7"/>
                  </a:solidFill>
                  <a:latin typeface="Canva Sans Bold"/>
                  <a:ea typeface="Canva Sans Bold"/>
                  <a:cs typeface="Canva Sans Bold"/>
                  <a:sym typeface="Canva Sans Bold"/>
                </a:rPr>
                <a:t>04</a:t>
              </a:r>
            </a:p>
          </p:txBody>
        </p:sp>
      </p:grpSp>
      <p:grpSp>
        <p:nvGrpSpPr>
          <p:cNvPr name="Group 29" id="29"/>
          <p:cNvGrpSpPr/>
          <p:nvPr/>
        </p:nvGrpSpPr>
        <p:grpSpPr>
          <a:xfrm rot="0">
            <a:off x="1814859" y="4600885"/>
            <a:ext cx="512788" cy="442862"/>
            <a:chOff x="0" y="0"/>
            <a:chExt cx="812800" cy="701964"/>
          </a:xfrm>
        </p:grpSpPr>
        <p:sp>
          <p:nvSpPr>
            <p:cNvPr name="Freeform 30" id="30"/>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31" id="31"/>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grpSp>
        <p:nvGrpSpPr>
          <p:cNvPr name="Group 32" id="32"/>
          <p:cNvGrpSpPr/>
          <p:nvPr/>
        </p:nvGrpSpPr>
        <p:grpSpPr>
          <a:xfrm rot="0">
            <a:off x="1814859" y="5996082"/>
            <a:ext cx="512788" cy="442862"/>
            <a:chOff x="0" y="0"/>
            <a:chExt cx="812800" cy="701964"/>
          </a:xfrm>
        </p:grpSpPr>
        <p:sp>
          <p:nvSpPr>
            <p:cNvPr name="Freeform 33" id="33"/>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34" id="34"/>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grpSp>
        <p:nvGrpSpPr>
          <p:cNvPr name="Group 35" id="35"/>
          <p:cNvGrpSpPr/>
          <p:nvPr/>
        </p:nvGrpSpPr>
        <p:grpSpPr>
          <a:xfrm rot="0">
            <a:off x="1814859" y="7310168"/>
            <a:ext cx="512788" cy="442862"/>
            <a:chOff x="0" y="0"/>
            <a:chExt cx="812800" cy="701964"/>
          </a:xfrm>
        </p:grpSpPr>
        <p:sp>
          <p:nvSpPr>
            <p:cNvPr name="Freeform 36" id="36"/>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37" id="37"/>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grpSp>
        <p:nvGrpSpPr>
          <p:cNvPr name="Group 38" id="38"/>
          <p:cNvGrpSpPr/>
          <p:nvPr/>
        </p:nvGrpSpPr>
        <p:grpSpPr>
          <a:xfrm rot="0">
            <a:off x="1814859" y="8709397"/>
            <a:ext cx="512788" cy="442862"/>
            <a:chOff x="0" y="0"/>
            <a:chExt cx="812800" cy="701964"/>
          </a:xfrm>
        </p:grpSpPr>
        <p:sp>
          <p:nvSpPr>
            <p:cNvPr name="Freeform 39" id="39"/>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40" id="40"/>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sp>
        <p:nvSpPr>
          <p:cNvPr name="TextBox 41" id="41"/>
          <p:cNvSpPr txBox="true"/>
          <p:nvPr/>
        </p:nvSpPr>
        <p:spPr>
          <a:xfrm rot="0">
            <a:off x="268919" y="2123364"/>
            <a:ext cx="7227822" cy="1536065"/>
          </a:xfrm>
          <a:prstGeom prst="rect">
            <a:avLst/>
          </a:prstGeom>
        </p:spPr>
        <p:txBody>
          <a:bodyPr anchor="t" rtlCol="false" tIns="0" lIns="0" bIns="0" rIns="0">
            <a:spAutoFit/>
          </a:bodyPr>
          <a:lstStyle/>
          <a:p>
            <a:pPr algn="l">
              <a:lnSpc>
                <a:spcPts val="6160"/>
              </a:lnSpc>
            </a:pPr>
            <a:r>
              <a:rPr lang="en-US" sz="4400" b="true">
                <a:solidFill>
                  <a:srgbClr val="7C0086"/>
                </a:solidFill>
                <a:latin typeface="Canva Sans Bold"/>
                <a:ea typeface="Canva Sans Bold"/>
                <a:cs typeface="Canva Sans Bold"/>
                <a:sym typeface="Canva Sans Bold"/>
              </a:rPr>
              <a:t>IN THIS WORKSHOP</a:t>
            </a:r>
          </a:p>
          <a:p>
            <a:pPr algn="l">
              <a:lnSpc>
                <a:spcPts val="6160"/>
              </a:lnSpc>
            </a:pPr>
            <a:r>
              <a:rPr lang="en-US" b="true" sz="4400">
                <a:solidFill>
                  <a:srgbClr val="7C0086"/>
                </a:solidFill>
                <a:latin typeface="Canva Sans Bold"/>
                <a:ea typeface="Canva Sans Bold"/>
                <a:cs typeface="Canva Sans Bold"/>
                <a:sym typeface="Canva Sans Bold"/>
              </a:rPr>
              <a:t>YOU WILL LEARN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TextBox 5" id="5"/>
          <p:cNvSpPr txBox="true"/>
          <p:nvPr/>
        </p:nvSpPr>
        <p:spPr>
          <a:xfrm rot="0">
            <a:off x="15117426" y="9559290"/>
            <a:ext cx="3170574" cy="692150"/>
          </a:xfrm>
          <a:prstGeom prst="rect">
            <a:avLst/>
          </a:prstGeom>
        </p:spPr>
        <p:txBody>
          <a:bodyPr anchor="t" rtlCol="false" tIns="0" lIns="0" bIns="0" rIns="0">
            <a:spAutoFit/>
          </a:bodyPr>
          <a:lstStyle/>
          <a:p>
            <a:pPr algn="ctr" rtl="true" marL="0" indent="0" lvl="0">
              <a:lnSpc>
                <a:spcPts val="2800"/>
              </a:lnSpc>
            </a:pPr>
            <a:r>
              <a:rPr lang="ar-EG" sz="2000">
                <a:solidFill>
                  <a:srgbClr val="000000"/>
                </a:solidFill>
                <a:latin typeface="Droid Arabic Naskh"/>
                <a:ea typeface="Droid Arabic Naskh"/>
                <a:cs typeface="Droid Arabic Naskh"/>
                <a:sym typeface="Droid Arabic Naskh"/>
                <a:rtl val="true"/>
              </a:rPr>
              <a:t>عکس پدرو دومینگوس در </a:t>
            </a:r>
            <a:r>
              <a:rPr lang="en-US" sz="2000">
                <a:solidFill>
                  <a:srgbClr val="000000"/>
                </a:solidFill>
                <a:latin typeface="Droid Arabic Naskh"/>
                <a:ea typeface="Droid Arabic Naskh"/>
                <a:cs typeface="Droid Arabic Naskh"/>
                <a:sym typeface="Droid Arabic Naskh"/>
              </a:rPr>
              <a:t>Unsplash</a:t>
            </a:r>
          </a:p>
        </p:txBody>
      </p:sp>
      <p:sp>
        <p:nvSpPr>
          <p:cNvPr name="TextBox 6" id="6"/>
          <p:cNvSpPr txBox="true"/>
          <p:nvPr/>
        </p:nvSpPr>
        <p:spPr>
          <a:xfrm rot="-5400000">
            <a:off x="-1054450" y="6239737"/>
            <a:ext cx="5014777" cy="1022350"/>
          </a:xfrm>
          <a:prstGeom prst="rect">
            <a:avLst/>
          </a:prstGeom>
        </p:spPr>
        <p:txBody>
          <a:bodyPr anchor="t" rtlCol="false" tIns="0" lIns="0" bIns="0" rIns="0">
            <a:spAutoFit/>
          </a:bodyPr>
          <a:lstStyle/>
          <a:p>
            <a:pPr algn="r" rtl="true" marL="0" indent="0" lvl="0">
              <a:lnSpc>
                <a:spcPts val="8120"/>
              </a:lnSpc>
            </a:pPr>
            <a:r>
              <a:rPr lang="ar-EG" b="true" sz="5600">
                <a:solidFill>
                  <a:srgbClr val="7C0086"/>
                </a:solidFill>
                <a:latin typeface="Droid Arabic Naskh Bold"/>
                <a:ea typeface="Droid Arabic Naskh Bold"/>
                <a:cs typeface="Droid Arabic Naskh Bold"/>
                <a:sym typeface="Droid Arabic Naskh Bold"/>
                <a:rtl val="true"/>
              </a:rPr>
              <a:t>تقارن</a:t>
            </a:r>
          </a:p>
        </p:txBody>
      </p:sp>
      <p:sp>
        <p:nvSpPr>
          <p:cNvPr name="Freeform 7" id="7"/>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8" id="8"/>
          <p:cNvSpPr/>
          <p:nvPr/>
        </p:nvSpPr>
        <p:spPr>
          <a:xfrm flipH="false" flipV="false" rot="0">
            <a:off x="6699088" y="0"/>
            <a:ext cx="8229600" cy="10287000"/>
          </a:xfrm>
          <a:custGeom>
            <a:avLst/>
            <a:gdLst/>
            <a:ahLst/>
            <a:cxnLst/>
            <a:rect r="r" b="b" t="t" l="l"/>
            <a:pathLst>
              <a:path h="10287000" w="8229600">
                <a:moveTo>
                  <a:pt x="0" y="0"/>
                </a:moveTo>
                <a:lnTo>
                  <a:pt x="8229600" y="0"/>
                </a:lnTo>
                <a:lnTo>
                  <a:pt x="8229600" y="10287000"/>
                </a:lnTo>
                <a:lnTo>
                  <a:pt x="0" y="10287000"/>
                </a:lnTo>
                <a:lnTo>
                  <a:pt x="0" y="0"/>
                </a:lnTo>
                <a:close/>
              </a:path>
            </a:pathLst>
          </a:custGeom>
          <a:blipFill>
            <a:blip r:embed="rId3"/>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275661" y="5841211"/>
            <a:ext cx="5014777" cy="1819402"/>
          </a:xfrm>
          <a:prstGeom prst="rect">
            <a:avLst/>
          </a:prstGeom>
        </p:spPr>
        <p:txBody>
          <a:bodyPr anchor="t" rtlCol="false" tIns="0" lIns="0" bIns="0" rIns="0">
            <a:spAutoFit/>
          </a:bodyPr>
          <a:lstStyle/>
          <a:p>
            <a:pPr algn="r" rtl="true" marL="0" indent="0" lvl="0">
              <a:lnSpc>
                <a:spcPts val="6944"/>
              </a:lnSpc>
            </a:pPr>
            <a:r>
              <a:rPr lang="ar-EG" b="true" sz="5600">
                <a:solidFill>
                  <a:srgbClr val="7C0086"/>
                </a:solidFill>
                <a:latin typeface="Droid Arabic Naskh Bold"/>
                <a:ea typeface="Droid Arabic Naskh Bold"/>
                <a:cs typeface="Droid Arabic Naskh Bold"/>
                <a:sym typeface="Droid Arabic Naskh Bold"/>
                <a:rtl val="true"/>
              </a:rPr>
              <a:t>موقعیت چشم چپ به راست</a:t>
            </a:r>
          </a:p>
        </p:txBody>
      </p:sp>
      <p:sp>
        <p:nvSpPr>
          <p:cNvPr name="Freeform 7" id="7"/>
          <p:cNvSpPr/>
          <p:nvPr/>
        </p:nvSpPr>
        <p:spPr>
          <a:xfrm flipH="false" flipV="false" rot="0">
            <a:off x="3325091" y="0"/>
            <a:ext cx="14962909" cy="10287000"/>
          </a:xfrm>
          <a:custGeom>
            <a:avLst/>
            <a:gdLst/>
            <a:ahLst/>
            <a:cxnLst/>
            <a:rect r="r" b="b" t="t" l="l"/>
            <a:pathLst>
              <a:path h="10287000" w="14962909">
                <a:moveTo>
                  <a:pt x="0" y="0"/>
                </a:moveTo>
                <a:lnTo>
                  <a:pt x="14962909" y="0"/>
                </a:lnTo>
                <a:lnTo>
                  <a:pt x="14962909" y="10287000"/>
                </a:lnTo>
                <a:lnTo>
                  <a:pt x="0" y="10287000"/>
                </a:lnTo>
                <a:lnTo>
                  <a:pt x="0" y="0"/>
                </a:lnTo>
                <a:close/>
              </a:path>
            </a:pathLst>
          </a:custGeom>
          <a:blipFill>
            <a:blip r:embed="rId3"/>
            <a:stretch>
              <a:fillRect l="-23999" t="0" r="-8158" b="-1881"/>
            </a:stretch>
          </a:blipFill>
          <a:ln w="104775" cap="sq">
            <a:solidFill>
              <a:srgbClr val="000000"/>
            </a:solidFill>
            <a:prstDash val="solid"/>
            <a:miter/>
          </a:ln>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428061" y="6239737"/>
            <a:ext cx="5014777" cy="1022350"/>
          </a:xfrm>
          <a:prstGeom prst="rect">
            <a:avLst/>
          </a:prstGeom>
        </p:spPr>
        <p:txBody>
          <a:bodyPr anchor="t" rtlCol="false" tIns="0" lIns="0" bIns="0" rIns="0">
            <a:spAutoFit/>
          </a:bodyPr>
          <a:lstStyle/>
          <a:p>
            <a:pPr algn="r" rtl="true" marL="0" indent="0" lvl="0">
              <a:lnSpc>
                <a:spcPts val="8120"/>
              </a:lnSpc>
            </a:pPr>
            <a:r>
              <a:rPr lang="ar-EG" b="true" sz="5600">
                <a:solidFill>
                  <a:srgbClr val="7C0086"/>
                </a:solidFill>
                <a:latin typeface="Droid Arabic Naskh Bold"/>
                <a:ea typeface="Droid Arabic Naskh Bold"/>
                <a:cs typeface="Droid Arabic Naskh Bold"/>
                <a:sym typeface="Droid Arabic Naskh Bold"/>
                <a:rtl val="true"/>
              </a:rPr>
              <a:t>خطوط پیشرو</a:t>
            </a:r>
          </a:p>
        </p:txBody>
      </p:sp>
      <p:sp>
        <p:nvSpPr>
          <p:cNvPr name="Freeform 7" id="7"/>
          <p:cNvSpPr/>
          <p:nvPr/>
        </p:nvSpPr>
        <p:spPr>
          <a:xfrm flipH="false" flipV="false" rot="0">
            <a:off x="3325091" y="0"/>
            <a:ext cx="14962909" cy="10287000"/>
          </a:xfrm>
          <a:custGeom>
            <a:avLst/>
            <a:gdLst/>
            <a:ahLst/>
            <a:cxnLst/>
            <a:rect r="r" b="b" t="t" l="l"/>
            <a:pathLst>
              <a:path h="10287000" w="14962909">
                <a:moveTo>
                  <a:pt x="0" y="0"/>
                </a:moveTo>
                <a:lnTo>
                  <a:pt x="14962909" y="0"/>
                </a:lnTo>
                <a:lnTo>
                  <a:pt x="14962909" y="10287000"/>
                </a:lnTo>
                <a:lnTo>
                  <a:pt x="0" y="10287000"/>
                </a:lnTo>
                <a:lnTo>
                  <a:pt x="0" y="0"/>
                </a:lnTo>
                <a:close/>
              </a:path>
            </a:pathLst>
          </a:custGeom>
          <a:blipFill>
            <a:blip r:embed="rId3"/>
            <a:stretch>
              <a:fillRect l="-1594" t="0" r="-1594" b="0"/>
            </a:stretch>
          </a:blipFill>
          <a:ln w="114300" cap="sq">
            <a:solidFill>
              <a:srgbClr val="89829B"/>
            </a:solidFill>
            <a:prstDash val="solid"/>
            <a:miter/>
          </a:ln>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428061" y="6239737"/>
            <a:ext cx="5014777" cy="1022350"/>
          </a:xfrm>
          <a:prstGeom prst="rect">
            <a:avLst/>
          </a:prstGeom>
        </p:spPr>
        <p:txBody>
          <a:bodyPr anchor="t" rtlCol="false" tIns="0" lIns="0" bIns="0" rIns="0">
            <a:spAutoFit/>
          </a:bodyPr>
          <a:lstStyle/>
          <a:p>
            <a:pPr algn="r" rtl="true" marL="0" indent="0" lvl="0">
              <a:lnSpc>
                <a:spcPts val="8120"/>
              </a:lnSpc>
            </a:pPr>
            <a:r>
              <a:rPr lang="ar-EG" b="true" sz="5600">
                <a:solidFill>
                  <a:srgbClr val="7C0086"/>
                </a:solidFill>
                <a:latin typeface="Droid Arabic Naskh Bold"/>
                <a:ea typeface="Droid Arabic Naskh Bold"/>
                <a:cs typeface="Droid Arabic Naskh Bold"/>
                <a:sym typeface="Droid Arabic Naskh Bold"/>
                <a:rtl val="true"/>
              </a:rPr>
              <a:t>خطوط پیشرو</a:t>
            </a:r>
          </a:p>
        </p:txBody>
      </p:sp>
      <p:sp>
        <p:nvSpPr>
          <p:cNvPr name="Freeform 7" id="7"/>
          <p:cNvSpPr/>
          <p:nvPr/>
        </p:nvSpPr>
        <p:spPr>
          <a:xfrm flipH="false" flipV="false" rot="0">
            <a:off x="3325091" y="0"/>
            <a:ext cx="14962909" cy="10287000"/>
          </a:xfrm>
          <a:custGeom>
            <a:avLst/>
            <a:gdLst/>
            <a:ahLst/>
            <a:cxnLst/>
            <a:rect r="r" b="b" t="t" l="l"/>
            <a:pathLst>
              <a:path h="10287000" w="14962909">
                <a:moveTo>
                  <a:pt x="0" y="0"/>
                </a:moveTo>
                <a:lnTo>
                  <a:pt x="14962909" y="0"/>
                </a:lnTo>
                <a:lnTo>
                  <a:pt x="14962909" y="10287000"/>
                </a:lnTo>
                <a:lnTo>
                  <a:pt x="0" y="10287000"/>
                </a:lnTo>
                <a:lnTo>
                  <a:pt x="0" y="0"/>
                </a:lnTo>
                <a:close/>
              </a:path>
            </a:pathLst>
          </a:custGeom>
          <a:blipFill>
            <a:blip r:embed="rId3"/>
            <a:stretch>
              <a:fillRect l="-1575" t="0" r="-1575" b="0"/>
            </a:stretch>
          </a:blipFill>
          <a:ln w="114300" cap="sq">
            <a:solidFill>
              <a:srgbClr val="BCBDB2"/>
            </a:solidFill>
            <a:prstDash val="solid"/>
            <a:miter/>
          </a:ln>
        </p:spPr>
      </p:sp>
      <p:sp>
        <p:nvSpPr>
          <p:cNvPr name="TextBox 8" id="8"/>
          <p:cNvSpPr txBox="true"/>
          <p:nvPr/>
        </p:nvSpPr>
        <p:spPr>
          <a:xfrm rot="0">
            <a:off x="3556015" y="396517"/>
            <a:ext cx="4676477" cy="273048"/>
          </a:xfrm>
          <a:prstGeom prst="rect">
            <a:avLst/>
          </a:prstGeom>
        </p:spPr>
        <p:txBody>
          <a:bodyPr anchor="t" rtlCol="false" tIns="0" lIns="0" bIns="0" rIns="0">
            <a:spAutoFit/>
          </a:bodyPr>
          <a:lstStyle/>
          <a:p>
            <a:pPr algn="ctr" rtl="true" marL="0" indent="0" lvl="0">
              <a:lnSpc>
                <a:spcPts val="2199"/>
              </a:lnSpc>
              <a:spcBef>
                <a:spcPct val="0"/>
              </a:spcBef>
            </a:pPr>
            <a:r>
              <a:rPr lang="ar-EG" sz="1999">
                <a:solidFill>
                  <a:srgbClr val="000000"/>
                </a:solidFill>
                <a:latin typeface="Droid Arabic Naskh"/>
                <a:ea typeface="Droid Arabic Naskh"/>
                <a:cs typeface="Droid Arabic Naskh"/>
                <a:sym typeface="Droid Arabic Naskh"/>
                <a:rtl val="true"/>
              </a:rPr>
              <a:t>عکس ولادیمیر کودینوف در </a:t>
            </a:r>
            <a:r>
              <a:rPr lang="en-US" sz="1999">
                <a:solidFill>
                  <a:srgbClr val="000000"/>
                </a:solidFill>
                <a:latin typeface="Droid Arabic Naskh"/>
                <a:ea typeface="Droid Arabic Naskh"/>
                <a:cs typeface="Droid Arabic Naskh"/>
                <a:sym typeface="Droid Arabic Naskh"/>
              </a:rPr>
              <a:t>Unsplash</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6" id="6"/>
          <p:cNvSpPr/>
          <p:nvPr/>
        </p:nvSpPr>
        <p:spPr>
          <a:xfrm flipH="false" flipV="false" rot="0">
            <a:off x="3325091" y="0"/>
            <a:ext cx="14962909" cy="10287000"/>
          </a:xfrm>
          <a:custGeom>
            <a:avLst/>
            <a:gdLst/>
            <a:ahLst/>
            <a:cxnLst/>
            <a:rect r="r" b="b" t="t" l="l"/>
            <a:pathLst>
              <a:path h="10287000" w="14962909">
                <a:moveTo>
                  <a:pt x="0" y="0"/>
                </a:moveTo>
                <a:lnTo>
                  <a:pt x="14962909" y="0"/>
                </a:lnTo>
                <a:lnTo>
                  <a:pt x="14962909" y="10287000"/>
                </a:lnTo>
                <a:lnTo>
                  <a:pt x="0" y="10287000"/>
                </a:lnTo>
                <a:lnTo>
                  <a:pt x="0" y="0"/>
                </a:lnTo>
                <a:close/>
              </a:path>
            </a:pathLst>
          </a:custGeom>
          <a:blipFill>
            <a:blip r:embed="rId3"/>
            <a:stretch>
              <a:fillRect l="-1108" t="0" r="-18110" b="0"/>
            </a:stretch>
          </a:blipFill>
          <a:ln w="114300" cap="sq">
            <a:solidFill>
              <a:srgbClr val="9F7556"/>
            </a:solidFill>
            <a:prstDash val="solid"/>
            <a:miter/>
          </a:ln>
        </p:spPr>
      </p:sp>
      <p:sp>
        <p:nvSpPr>
          <p:cNvPr name="TextBox 7" id="7"/>
          <p:cNvSpPr txBox="true"/>
          <p:nvPr/>
        </p:nvSpPr>
        <p:spPr>
          <a:xfrm rot="-5400000">
            <a:off x="-1435450" y="6298411"/>
            <a:ext cx="5014777" cy="905002"/>
          </a:xfrm>
          <a:prstGeom prst="rect">
            <a:avLst/>
          </a:prstGeom>
        </p:spPr>
        <p:txBody>
          <a:bodyPr anchor="t" rtlCol="false" tIns="0" lIns="0" bIns="0" rIns="0">
            <a:spAutoFit/>
          </a:bodyPr>
          <a:lstStyle/>
          <a:p>
            <a:pPr algn="r" rtl="true" marL="0" indent="0" lvl="0">
              <a:lnSpc>
                <a:spcPts val="6944"/>
              </a:lnSpc>
            </a:pPr>
            <a:r>
              <a:rPr lang="ar-EG" b="true" sz="5600">
                <a:solidFill>
                  <a:srgbClr val="7C0086"/>
                </a:solidFill>
                <a:latin typeface="Droid Arabic Naskh Bold"/>
                <a:ea typeface="Droid Arabic Naskh Bold"/>
                <a:cs typeface="Droid Arabic Naskh Bold"/>
                <a:sym typeface="Droid Arabic Naskh Bold"/>
                <a:rtl val="true"/>
              </a:rPr>
              <a:t>پر کردن قاب</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510453" cy="10400160"/>
            <a:chOff x="0" y="0"/>
            <a:chExt cx="924564" cy="2739137"/>
          </a:xfrm>
        </p:grpSpPr>
        <p:sp>
          <p:nvSpPr>
            <p:cNvPr name="Freeform 3" id="3"/>
            <p:cNvSpPr/>
            <p:nvPr/>
          </p:nvSpPr>
          <p:spPr>
            <a:xfrm flipH="false" flipV="false" rot="0">
              <a:off x="0" y="0"/>
              <a:ext cx="924564" cy="2739137"/>
            </a:xfrm>
            <a:custGeom>
              <a:avLst/>
              <a:gdLst/>
              <a:ahLst/>
              <a:cxnLst/>
              <a:rect r="r" b="b" t="t" l="l"/>
              <a:pathLst>
                <a:path h="2739137" w="924564">
                  <a:moveTo>
                    <a:pt x="0" y="0"/>
                  </a:moveTo>
                  <a:lnTo>
                    <a:pt x="924564" y="0"/>
                  </a:lnTo>
                  <a:lnTo>
                    <a:pt x="924564" y="2739137"/>
                  </a:lnTo>
                  <a:lnTo>
                    <a:pt x="0" y="2739137"/>
                  </a:lnTo>
                  <a:close/>
                </a:path>
              </a:pathLst>
            </a:custGeom>
            <a:solidFill>
              <a:srgbClr val="FFDE59"/>
            </a:solidFill>
          </p:spPr>
        </p:sp>
        <p:sp>
          <p:nvSpPr>
            <p:cNvPr name="TextBox 4" id="4"/>
            <p:cNvSpPr txBox="true"/>
            <p:nvPr/>
          </p:nvSpPr>
          <p:spPr>
            <a:xfrm>
              <a:off x="0" y="0"/>
              <a:ext cx="924564" cy="2739137"/>
            </a:xfrm>
            <a:prstGeom prst="rect">
              <a:avLst/>
            </a:prstGeom>
          </p:spPr>
          <p:txBody>
            <a:bodyPr anchor="ctr" rtlCol="false" tIns="50800" lIns="50800" bIns="50800" rIns="50800"/>
            <a:lstStyle/>
            <a:p>
              <a:pPr algn="ctr" rtl="true">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435450" y="6298411"/>
            <a:ext cx="5014777" cy="905002"/>
          </a:xfrm>
          <a:prstGeom prst="rect">
            <a:avLst/>
          </a:prstGeom>
        </p:spPr>
        <p:txBody>
          <a:bodyPr anchor="t" rtlCol="false" tIns="0" lIns="0" bIns="0" rIns="0">
            <a:spAutoFit/>
          </a:bodyPr>
          <a:lstStyle/>
          <a:p>
            <a:pPr algn="r" rtl="true" marL="0" indent="0" lvl="0">
              <a:lnSpc>
                <a:spcPts val="6944"/>
              </a:lnSpc>
            </a:pPr>
            <a:r>
              <a:rPr lang="ar-EG" b="true" sz="5600">
                <a:solidFill>
                  <a:srgbClr val="7C0086"/>
                </a:solidFill>
                <a:latin typeface="Droid Arabic Naskh Bold"/>
                <a:ea typeface="Droid Arabic Naskh Bold"/>
                <a:cs typeface="Droid Arabic Naskh Bold"/>
                <a:sym typeface="Droid Arabic Naskh Bold"/>
                <a:rtl val="true"/>
              </a:rPr>
              <a:t>فضای منفی</a:t>
            </a:r>
          </a:p>
        </p:txBody>
      </p:sp>
      <p:sp>
        <p:nvSpPr>
          <p:cNvPr name="TextBox 7" id="7"/>
          <p:cNvSpPr txBox="true"/>
          <p:nvPr/>
        </p:nvSpPr>
        <p:spPr>
          <a:xfrm rot="0">
            <a:off x="13247235" y="9930765"/>
            <a:ext cx="5040765" cy="339725"/>
          </a:xfrm>
          <a:prstGeom prst="rect">
            <a:avLst/>
          </a:prstGeom>
        </p:spPr>
        <p:txBody>
          <a:bodyPr anchor="t" rtlCol="false" tIns="0" lIns="0" bIns="0" rIns="0">
            <a:spAutoFit/>
          </a:bodyPr>
          <a:lstStyle/>
          <a:p>
            <a:pPr algn="r" rtl="true" marL="0" indent="0" lvl="0">
              <a:lnSpc>
                <a:spcPts val="2800"/>
              </a:lnSpc>
            </a:pPr>
            <a:r>
              <a:rPr lang="ar-EG" sz="2000">
                <a:solidFill>
                  <a:srgbClr val="FFFFFF"/>
                </a:solidFill>
                <a:latin typeface="Droid Arabic Naskh"/>
                <a:ea typeface="Droid Arabic Naskh"/>
                <a:cs typeface="Droid Arabic Naskh"/>
                <a:sym typeface="Droid Arabic Naskh"/>
                <a:rtl val="true"/>
              </a:rPr>
              <a:t>عکس از ناتالی کینیر در </a:t>
            </a:r>
            <a:r>
              <a:rPr lang="en-US" sz="2000">
                <a:solidFill>
                  <a:srgbClr val="FFFFFF"/>
                </a:solidFill>
                <a:latin typeface="Droid Arabic Naskh"/>
                <a:ea typeface="Droid Arabic Naskh"/>
                <a:cs typeface="Droid Arabic Naskh"/>
                <a:sym typeface="Droid Arabic Naskh"/>
              </a:rPr>
              <a:t>Unsplash</a:t>
            </a:r>
          </a:p>
        </p:txBody>
      </p:sp>
      <p:sp>
        <p:nvSpPr>
          <p:cNvPr name="Freeform 8" id="8"/>
          <p:cNvSpPr/>
          <p:nvPr/>
        </p:nvSpPr>
        <p:spPr>
          <a:xfrm flipH="false" flipV="false" rot="0">
            <a:off x="3467966" y="0"/>
            <a:ext cx="14809550" cy="10287000"/>
          </a:xfrm>
          <a:custGeom>
            <a:avLst/>
            <a:gdLst/>
            <a:ahLst/>
            <a:cxnLst/>
            <a:rect r="r" b="b" t="t" l="l"/>
            <a:pathLst>
              <a:path h="10287000" w="14809550">
                <a:moveTo>
                  <a:pt x="0" y="0"/>
                </a:moveTo>
                <a:lnTo>
                  <a:pt x="14809550" y="0"/>
                </a:lnTo>
                <a:lnTo>
                  <a:pt x="14809550" y="10287000"/>
                </a:lnTo>
                <a:lnTo>
                  <a:pt x="0" y="10287000"/>
                </a:lnTo>
                <a:lnTo>
                  <a:pt x="0" y="0"/>
                </a:lnTo>
                <a:close/>
              </a:path>
            </a:pathLst>
          </a:custGeom>
          <a:blipFill>
            <a:blip r:embed="rId3"/>
            <a:stretch>
              <a:fillRect l="-2969" t="0" r="-1616" b="-314"/>
            </a:stretch>
          </a:blipFill>
          <a:ln w="114300" cap="sq">
            <a:solidFill>
              <a:srgbClr val="9F7556"/>
            </a:solidFill>
            <a:prstDash val="solid"/>
            <a:miter/>
          </a:ln>
        </p:spPr>
      </p:sp>
      <p:sp>
        <p:nvSpPr>
          <p:cNvPr name="TextBox 9" id="9"/>
          <p:cNvSpPr txBox="true"/>
          <p:nvPr/>
        </p:nvSpPr>
        <p:spPr>
          <a:xfrm rot="0">
            <a:off x="13125529" y="9779953"/>
            <a:ext cx="5040765" cy="339725"/>
          </a:xfrm>
          <a:prstGeom prst="rect">
            <a:avLst/>
          </a:prstGeom>
        </p:spPr>
        <p:txBody>
          <a:bodyPr anchor="t" rtlCol="false" tIns="0" lIns="0" bIns="0" rIns="0">
            <a:spAutoFit/>
          </a:bodyPr>
          <a:lstStyle/>
          <a:p>
            <a:pPr algn="r" rtl="true" marL="0" indent="0" lvl="0">
              <a:lnSpc>
                <a:spcPts val="2800"/>
              </a:lnSpc>
            </a:pPr>
            <a:r>
              <a:rPr lang="ar-EG" sz="2000">
                <a:solidFill>
                  <a:srgbClr val="FFFFFF"/>
                </a:solidFill>
                <a:latin typeface="Droid Arabic Naskh"/>
                <a:ea typeface="Droid Arabic Naskh"/>
                <a:cs typeface="Droid Arabic Naskh"/>
                <a:sym typeface="Droid Arabic Naskh"/>
                <a:rtl val="true"/>
              </a:rPr>
              <a:t>عکس از ناتالی کینیر در </a:t>
            </a:r>
            <a:r>
              <a:rPr lang="en-US" sz="2000">
                <a:solidFill>
                  <a:srgbClr val="FFFFFF"/>
                </a:solidFill>
                <a:latin typeface="Droid Arabic Naskh"/>
                <a:ea typeface="Droid Arabic Naskh"/>
                <a:cs typeface="Droid Arabic Naskh"/>
                <a:sym typeface="Droid Arabic Naskh"/>
              </a:rPr>
              <a:t>Unsplash</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6" id="6"/>
          <p:cNvSpPr/>
          <p:nvPr/>
        </p:nvSpPr>
        <p:spPr>
          <a:xfrm flipH="false" flipV="false" rot="0">
            <a:off x="3325091" y="0"/>
            <a:ext cx="14962909" cy="10287000"/>
          </a:xfrm>
          <a:custGeom>
            <a:avLst/>
            <a:gdLst/>
            <a:ahLst/>
            <a:cxnLst/>
            <a:rect r="r" b="b" t="t" l="l"/>
            <a:pathLst>
              <a:path h="10287000" w="14962909">
                <a:moveTo>
                  <a:pt x="0" y="0"/>
                </a:moveTo>
                <a:lnTo>
                  <a:pt x="14962909" y="0"/>
                </a:lnTo>
                <a:lnTo>
                  <a:pt x="14962909" y="10287000"/>
                </a:lnTo>
                <a:lnTo>
                  <a:pt x="0" y="10287000"/>
                </a:lnTo>
                <a:lnTo>
                  <a:pt x="0" y="0"/>
                </a:lnTo>
                <a:close/>
              </a:path>
            </a:pathLst>
          </a:custGeom>
          <a:blipFill>
            <a:blip r:embed="rId3"/>
            <a:stretch>
              <a:fillRect l="-7191" t="0" r="-15576" b="0"/>
            </a:stretch>
          </a:blipFill>
          <a:ln w="114300" cap="sq">
            <a:solidFill>
              <a:srgbClr val="4C6486"/>
            </a:solidFill>
            <a:prstDash val="solid"/>
            <a:miter/>
          </a:ln>
        </p:spPr>
      </p:sp>
      <p:sp>
        <p:nvSpPr>
          <p:cNvPr name="TextBox 7" id="7"/>
          <p:cNvSpPr txBox="true"/>
          <p:nvPr/>
        </p:nvSpPr>
        <p:spPr>
          <a:xfrm rot="-5400000">
            <a:off x="-1608726" y="6125135"/>
            <a:ext cx="5361328" cy="905002"/>
          </a:xfrm>
          <a:prstGeom prst="rect">
            <a:avLst/>
          </a:prstGeom>
        </p:spPr>
        <p:txBody>
          <a:bodyPr anchor="t" rtlCol="false" tIns="0" lIns="0" bIns="0" rIns="0">
            <a:spAutoFit/>
          </a:bodyPr>
          <a:lstStyle/>
          <a:p>
            <a:pPr algn="r" rtl="true" marL="0" indent="0" lvl="0">
              <a:lnSpc>
                <a:spcPts val="6944"/>
              </a:lnSpc>
            </a:pPr>
            <a:r>
              <a:rPr lang="ar-EG" b="true" sz="5600">
                <a:solidFill>
                  <a:srgbClr val="7C0086"/>
                </a:solidFill>
                <a:latin typeface="Droid Arabic Naskh Bold"/>
                <a:ea typeface="Droid Arabic Naskh Bold"/>
                <a:cs typeface="Droid Arabic Naskh Bold"/>
                <a:sym typeface="Droid Arabic Naskh Bold"/>
                <a:rtl val="true"/>
              </a:rPr>
              <a:t>جذابیت پیش‌زمینه</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608726" y="6125135"/>
            <a:ext cx="5361328" cy="905002"/>
          </a:xfrm>
          <a:prstGeom prst="rect">
            <a:avLst/>
          </a:prstGeom>
        </p:spPr>
        <p:txBody>
          <a:bodyPr anchor="t" rtlCol="false" tIns="0" lIns="0" bIns="0" rIns="0">
            <a:spAutoFit/>
          </a:bodyPr>
          <a:lstStyle/>
          <a:p>
            <a:pPr algn="r" rtl="true" marL="0" indent="0" lvl="0">
              <a:lnSpc>
                <a:spcPts val="6944"/>
              </a:lnSpc>
            </a:pPr>
            <a:r>
              <a:rPr lang="ar-EG" b="true" sz="5600">
                <a:solidFill>
                  <a:srgbClr val="7C0086"/>
                </a:solidFill>
                <a:latin typeface="Droid Arabic Naskh Bold"/>
                <a:ea typeface="Droid Arabic Naskh Bold"/>
                <a:cs typeface="Droid Arabic Naskh Bold"/>
                <a:sym typeface="Droid Arabic Naskh Bold"/>
                <a:rtl val="true"/>
              </a:rPr>
              <a:t>جذابیت پیش‌زمینه</a:t>
            </a:r>
          </a:p>
        </p:txBody>
      </p:sp>
      <p:sp>
        <p:nvSpPr>
          <p:cNvPr name="Freeform 7" id="7"/>
          <p:cNvSpPr/>
          <p:nvPr/>
        </p:nvSpPr>
        <p:spPr>
          <a:xfrm flipH="false" flipV="false" rot="0">
            <a:off x="6726326" y="0"/>
            <a:ext cx="7723822" cy="10287000"/>
          </a:xfrm>
          <a:custGeom>
            <a:avLst/>
            <a:gdLst/>
            <a:ahLst/>
            <a:cxnLst/>
            <a:rect r="r" b="b" t="t" l="l"/>
            <a:pathLst>
              <a:path h="10287000" w="7723822">
                <a:moveTo>
                  <a:pt x="0" y="0"/>
                </a:moveTo>
                <a:lnTo>
                  <a:pt x="7723823" y="0"/>
                </a:lnTo>
                <a:lnTo>
                  <a:pt x="7723823" y="10287000"/>
                </a:lnTo>
                <a:lnTo>
                  <a:pt x="0" y="10287000"/>
                </a:lnTo>
                <a:lnTo>
                  <a:pt x="0" y="0"/>
                </a:lnTo>
                <a:close/>
              </a:path>
            </a:pathLst>
          </a:custGeom>
          <a:blipFill>
            <a:blip r:embed="rId3"/>
            <a:stretch>
              <a:fillRect l="0" t="0" r="0" b="0"/>
            </a:stretch>
          </a:blipFill>
        </p:spPr>
      </p:sp>
      <p:sp>
        <p:nvSpPr>
          <p:cNvPr name="TextBox 8" id="8"/>
          <p:cNvSpPr txBox="true"/>
          <p:nvPr/>
        </p:nvSpPr>
        <p:spPr>
          <a:xfrm rot="0">
            <a:off x="14890055" y="9559290"/>
            <a:ext cx="3397945" cy="692150"/>
          </a:xfrm>
          <a:prstGeom prst="rect">
            <a:avLst/>
          </a:prstGeom>
        </p:spPr>
        <p:txBody>
          <a:bodyPr anchor="t" rtlCol="false" tIns="0" lIns="0" bIns="0" rIns="0">
            <a:spAutoFit/>
          </a:bodyPr>
          <a:lstStyle/>
          <a:p>
            <a:pPr algn="ctr" rtl="true" marL="0" indent="0" lvl="0">
              <a:lnSpc>
                <a:spcPts val="2800"/>
              </a:lnSpc>
            </a:pPr>
            <a:r>
              <a:rPr lang="ar-EG" sz="2000">
                <a:solidFill>
                  <a:srgbClr val="000000"/>
                </a:solidFill>
                <a:latin typeface="Droid Arabic Naskh"/>
                <a:ea typeface="Droid Arabic Naskh"/>
                <a:cs typeface="Droid Arabic Naskh"/>
                <a:sym typeface="Droid Arabic Naskh"/>
                <a:rtl val="true"/>
              </a:rPr>
              <a:t>عکس از کریستین سیراکوسا در </a:t>
            </a:r>
            <a:r>
              <a:rPr lang="en-US" sz="2000">
                <a:solidFill>
                  <a:srgbClr val="000000"/>
                </a:solidFill>
                <a:latin typeface="Droid Arabic Naskh"/>
                <a:ea typeface="Droid Arabic Naskh"/>
                <a:cs typeface="Droid Arabic Naskh"/>
                <a:sym typeface="Droid Arabic Naskh"/>
              </a:rPr>
              <a:t>Unsplash</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3325091" y="0"/>
            <a:ext cx="14962909" cy="10267555"/>
          </a:xfrm>
          <a:custGeom>
            <a:avLst/>
            <a:gdLst/>
            <a:ahLst/>
            <a:cxnLst/>
            <a:rect r="r" b="b" t="t" l="l"/>
            <a:pathLst>
              <a:path h="10267555" w="14962909">
                <a:moveTo>
                  <a:pt x="0" y="0"/>
                </a:moveTo>
                <a:lnTo>
                  <a:pt x="14962909" y="0"/>
                </a:lnTo>
                <a:lnTo>
                  <a:pt x="14962909" y="10267555"/>
                </a:lnTo>
                <a:lnTo>
                  <a:pt x="0" y="10267555"/>
                </a:lnTo>
                <a:lnTo>
                  <a:pt x="0" y="0"/>
                </a:lnTo>
                <a:close/>
              </a:path>
            </a:pathLst>
          </a:custGeom>
          <a:blipFill>
            <a:blip r:embed="rId3"/>
            <a:stretch>
              <a:fillRect l="-2930" t="0" r="0" b="0"/>
            </a:stretch>
          </a:blipFill>
          <a:ln w="114300" cap="sq">
            <a:solidFill>
              <a:srgbClr val="6397A7"/>
            </a:solidFill>
            <a:prstDash val="solid"/>
            <a:miter/>
          </a:ln>
        </p:spPr>
      </p:sp>
      <p:grpSp>
        <p:nvGrpSpPr>
          <p:cNvPr name="Group 4" id="4"/>
          <p:cNvGrpSpPr/>
          <p:nvPr/>
        </p:nvGrpSpPr>
        <p:grpSpPr>
          <a:xfrm rot="0">
            <a:off x="-42487" y="0"/>
            <a:ext cx="3367578" cy="10400160"/>
            <a:chOff x="0" y="0"/>
            <a:chExt cx="886934" cy="2739137"/>
          </a:xfrm>
        </p:grpSpPr>
        <p:sp>
          <p:nvSpPr>
            <p:cNvPr name="Freeform 5" id="5"/>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6" id="6"/>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TextBox 7" id="7"/>
          <p:cNvSpPr txBox="true"/>
          <p:nvPr/>
        </p:nvSpPr>
        <p:spPr>
          <a:xfrm rot="0">
            <a:off x="268919" y="9362482"/>
            <a:ext cx="2960964" cy="727710"/>
          </a:xfrm>
          <a:prstGeom prst="rect">
            <a:avLst/>
          </a:prstGeom>
        </p:spPr>
        <p:txBody>
          <a:bodyPr anchor="t" rtlCol="false" tIns="0" lIns="0" bIns="0" rIns="0">
            <a:spAutoFit/>
          </a:bodyPr>
          <a:lstStyle/>
          <a:p>
            <a:pPr algn="ctr" rtl="true" marL="0" indent="0" lvl="0">
              <a:lnSpc>
                <a:spcPts val="2940"/>
              </a:lnSpc>
            </a:pPr>
            <a:r>
              <a:rPr lang="ar-EG" sz="2100">
                <a:solidFill>
                  <a:srgbClr val="000000"/>
                </a:solidFill>
                <a:latin typeface="Droid Arabic Naskh"/>
                <a:ea typeface="Droid Arabic Naskh"/>
                <a:cs typeface="Droid Arabic Naskh"/>
                <a:sym typeface="Droid Arabic Naskh"/>
                <a:rtl val="true"/>
              </a:rPr>
              <a:t>عکس از کلودیو شوارتز در </a:t>
            </a:r>
            <a:r>
              <a:rPr lang="en-US" sz="2100">
                <a:solidFill>
                  <a:srgbClr val="000000"/>
                </a:solidFill>
                <a:latin typeface="Droid Arabic Naskh"/>
                <a:ea typeface="Droid Arabic Naskh"/>
                <a:cs typeface="Droid Arabic Naskh"/>
                <a:sym typeface="Droid Arabic Naskh"/>
              </a:rPr>
              <a:t>Unsplash</a:t>
            </a:r>
          </a:p>
        </p:txBody>
      </p:sp>
      <p:sp>
        <p:nvSpPr>
          <p:cNvPr name="TextBox 8" id="8"/>
          <p:cNvSpPr txBox="true"/>
          <p:nvPr/>
        </p:nvSpPr>
        <p:spPr>
          <a:xfrm rot="-5400000">
            <a:off x="-1608726" y="6125135"/>
            <a:ext cx="5361328" cy="905002"/>
          </a:xfrm>
          <a:prstGeom prst="rect">
            <a:avLst/>
          </a:prstGeom>
        </p:spPr>
        <p:txBody>
          <a:bodyPr anchor="t" rtlCol="false" tIns="0" lIns="0" bIns="0" rIns="0">
            <a:spAutoFit/>
          </a:bodyPr>
          <a:lstStyle/>
          <a:p>
            <a:pPr algn="r" rtl="true" marL="0" indent="0" lvl="0">
              <a:lnSpc>
                <a:spcPts val="6944"/>
              </a:lnSpc>
            </a:pPr>
            <a:r>
              <a:rPr lang="ar-EG" b="true" sz="5600">
                <a:solidFill>
                  <a:srgbClr val="7C0086"/>
                </a:solidFill>
                <a:latin typeface="Droid Arabic Naskh Bold"/>
                <a:ea typeface="Droid Arabic Naskh Bold"/>
                <a:cs typeface="Droid Arabic Naskh Bold"/>
                <a:sym typeface="Droid Arabic Naskh Bold"/>
                <a:rtl val="true"/>
              </a:rPr>
              <a:t>استفاده از الگوها</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true" rot="-2582957">
            <a:off x="5153760" y="6199811"/>
            <a:ext cx="2109891" cy="2702102"/>
          </a:xfrm>
          <a:custGeom>
            <a:avLst/>
            <a:gdLst/>
            <a:ahLst/>
            <a:cxnLst/>
            <a:rect r="r" b="b" t="t" l="l"/>
            <a:pathLst>
              <a:path h="2702102" w="2109891">
                <a:moveTo>
                  <a:pt x="0" y="2702102"/>
                </a:moveTo>
                <a:lnTo>
                  <a:pt x="2109891" y="2702102"/>
                </a:lnTo>
                <a:lnTo>
                  <a:pt x="2109891" y="0"/>
                </a:lnTo>
                <a:lnTo>
                  <a:pt x="0" y="0"/>
                </a:lnTo>
                <a:lnTo>
                  <a:pt x="0" y="2702102"/>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320094" y="-547187"/>
            <a:ext cx="10730792" cy="10730792"/>
            <a:chOff x="0" y="0"/>
            <a:chExt cx="12700000" cy="12700000"/>
          </a:xfrm>
        </p:grpSpPr>
        <p:sp>
          <p:nvSpPr>
            <p:cNvPr name="Freeform 5" id="5"/>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5"/>
              <a:stretch>
                <a:fillRect l="0" t="-3869" r="0" b="-3869"/>
              </a:stretch>
            </a:blipFill>
          </p:spPr>
        </p:sp>
      </p:grpSp>
      <p:sp>
        <p:nvSpPr>
          <p:cNvPr name="TextBox 6" id="6"/>
          <p:cNvSpPr txBox="true"/>
          <p:nvPr/>
        </p:nvSpPr>
        <p:spPr>
          <a:xfrm rot="0">
            <a:off x="0" y="4066223"/>
            <a:ext cx="7081441" cy="2097405"/>
          </a:xfrm>
          <a:prstGeom prst="rect">
            <a:avLst/>
          </a:prstGeom>
        </p:spPr>
        <p:txBody>
          <a:bodyPr anchor="t" rtlCol="false" tIns="0" lIns="0" bIns="0" rIns="0">
            <a:spAutoFit/>
          </a:bodyPr>
          <a:lstStyle/>
          <a:p>
            <a:pPr algn="r" rtl="true" marL="0" indent="0" lvl="0">
              <a:lnSpc>
                <a:spcPts val="8385"/>
              </a:lnSpc>
            </a:pPr>
            <a:r>
              <a:rPr lang="ar-EG" b="true" sz="6500">
                <a:solidFill>
                  <a:srgbClr val="7C0086"/>
                </a:solidFill>
                <a:latin typeface="Droid Arabic Naskh Bold"/>
                <a:ea typeface="Droid Arabic Naskh Bold"/>
                <a:cs typeface="Droid Arabic Naskh Bold"/>
                <a:sym typeface="Droid Arabic Naskh Bold"/>
                <a:rtl val="true"/>
              </a:rPr>
              <a:t>اصول اولیه دوربین:</a:t>
            </a:r>
          </a:p>
          <a:p>
            <a:pPr algn="r" rtl="true" marL="0" indent="0" lvl="0">
              <a:lnSpc>
                <a:spcPts val="8385"/>
              </a:lnSpc>
            </a:pPr>
            <a:r>
              <a:rPr lang="ar-EG" b="true" sz="6500">
                <a:solidFill>
                  <a:srgbClr val="7C0086"/>
                </a:solidFill>
                <a:latin typeface="Droid Arabic Naskh Bold"/>
                <a:ea typeface="Droid Arabic Naskh Bold"/>
                <a:cs typeface="Droid Arabic Naskh Bold"/>
                <a:sym typeface="Droid Arabic Naskh Bold"/>
                <a:rtl val="true"/>
              </a:rPr>
              <a:t>      نورپردازی</a:t>
            </a:r>
          </a:p>
        </p:txBody>
      </p:sp>
      <p:sp>
        <p:nvSpPr>
          <p:cNvPr name="TextBox 7" id="7"/>
          <p:cNvSpPr txBox="true"/>
          <p:nvPr/>
        </p:nvSpPr>
        <p:spPr>
          <a:xfrm rot="0">
            <a:off x="666084" y="2297620"/>
            <a:ext cx="5763511" cy="501015"/>
          </a:xfrm>
          <a:prstGeom prst="rect">
            <a:avLst/>
          </a:prstGeom>
        </p:spPr>
        <p:txBody>
          <a:bodyPr anchor="t" rtlCol="false" tIns="0" lIns="0" bIns="0" rIns="0">
            <a:spAutoFit/>
          </a:bodyPr>
          <a:lstStyle/>
          <a:p>
            <a:pPr algn="r" rtl="true" marL="0" indent="0" lvl="0">
              <a:lnSpc>
                <a:spcPts val="3900"/>
              </a:lnSpc>
            </a:pPr>
            <a:r>
              <a:rPr lang="ar-EG" b="true" sz="3000" spc="-89">
                <a:solidFill>
                  <a:srgbClr val="1D1D1F"/>
                </a:solidFill>
                <a:latin typeface="Droid Arabic Naskh Bold"/>
                <a:ea typeface="Droid Arabic Naskh Bold"/>
                <a:cs typeface="Droid Arabic Naskh Bold"/>
                <a:sym typeface="Droid Arabic Naskh Bold"/>
                <a:rtl val="true"/>
              </a:rPr>
              <a:t>فعالیت </a:t>
            </a:r>
            <a:r>
              <a:rPr lang="en-US" b="true" sz="3000" spc="-89">
                <a:solidFill>
                  <a:srgbClr val="1D1D1F"/>
                </a:solidFill>
                <a:latin typeface="Droid Arabic Naskh Bold"/>
                <a:ea typeface="Droid Arabic Naskh Bold"/>
                <a:cs typeface="Droid Arabic Naskh Bold"/>
                <a:sym typeface="Droid Arabic Naskh Bold"/>
              </a:rPr>
              <a:t>۴.۳.۲</a:t>
            </a:r>
            <a:r>
              <a:rPr lang="ar-EG" b="true" sz="3000" spc="-89">
                <a:solidFill>
                  <a:srgbClr val="1D1D1F"/>
                </a:solidFill>
                <a:latin typeface="Droid Arabic Naskh Bold"/>
                <a:ea typeface="Droid Arabic Naskh Bold"/>
                <a:cs typeface="Droid Arabic Naskh Bold"/>
                <a:sym typeface="Droid Arabic Naskh Bold"/>
                <a:rtl val="true"/>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grpSp>
        <p:nvGrpSpPr>
          <p:cNvPr name="Group 2" id="2"/>
          <p:cNvGrpSpPr/>
          <p:nvPr/>
        </p:nvGrpSpPr>
        <p:grpSpPr>
          <a:xfrm rot="0">
            <a:off x="8500018" y="4822316"/>
            <a:ext cx="11534965" cy="11534919"/>
            <a:chOff x="0" y="0"/>
            <a:chExt cx="6350000" cy="6349975"/>
          </a:xfrm>
        </p:grpSpPr>
        <p:sp>
          <p:nvSpPr>
            <p:cNvPr name="Freeform 3" id="3"/>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t="0" r="-25046" b="0"/>
              </a:stretch>
            </a:blipFill>
          </p:spPr>
        </p:sp>
      </p:grpSp>
      <p:sp>
        <p:nvSpPr>
          <p:cNvPr name="Freeform 4" id="4"/>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grpSp>
        <p:nvGrpSpPr>
          <p:cNvPr name="Group 5" id="5"/>
          <p:cNvGrpSpPr/>
          <p:nvPr/>
        </p:nvGrpSpPr>
        <p:grpSpPr>
          <a:xfrm rot="-10800000">
            <a:off x="156700" y="4206494"/>
            <a:ext cx="9357691" cy="1231644"/>
            <a:chOff x="0" y="0"/>
            <a:chExt cx="2464577" cy="324384"/>
          </a:xfrm>
        </p:grpSpPr>
        <p:sp>
          <p:nvSpPr>
            <p:cNvPr name="Freeform 6" id="6"/>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7" id="7"/>
            <p:cNvSpPr txBox="true"/>
            <p:nvPr/>
          </p:nvSpPr>
          <p:spPr>
            <a:xfrm>
              <a:off x="0" y="0"/>
              <a:ext cx="2464577" cy="324384"/>
            </a:xfrm>
            <a:prstGeom prst="rect">
              <a:avLst/>
            </a:prstGeom>
          </p:spPr>
          <p:txBody>
            <a:bodyPr anchor="ctr" rtlCol="false" tIns="50800" lIns="50800" bIns="50800" rIns="50800"/>
            <a:lstStyle/>
            <a:p>
              <a:pPr algn="ctr" rtl="true">
                <a:lnSpc>
                  <a:spcPts val="2879"/>
                </a:lnSpc>
              </a:pPr>
            </a:p>
          </p:txBody>
        </p:sp>
      </p:grpSp>
      <p:grpSp>
        <p:nvGrpSpPr>
          <p:cNvPr name="Group 8" id="8"/>
          <p:cNvGrpSpPr/>
          <p:nvPr/>
        </p:nvGrpSpPr>
        <p:grpSpPr>
          <a:xfrm rot="-10800000">
            <a:off x="105503" y="5560308"/>
            <a:ext cx="9357691" cy="1231644"/>
            <a:chOff x="0" y="0"/>
            <a:chExt cx="2464577" cy="324384"/>
          </a:xfrm>
        </p:grpSpPr>
        <p:sp>
          <p:nvSpPr>
            <p:cNvPr name="Freeform 9" id="9"/>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10" id="10"/>
            <p:cNvSpPr txBox="true"/>
            <p:nvPr/>
          </p:nvSpPr>
          <p:spPr>
            <a:xfrm>
              <a:off x="0" y="0"/>
              <a:ext cx="2464577" cy="324384"/>
            </a:xfrm>
            <a:prstGeom prst="rect">
              <a:avLst/>
            </a:prstGeom>
          </p:spPr>
          <p:txBody>
            <a:bodyPr anchor="ctr" rtlCol="false" tIns="50800" lIns="50800" bIns="50800" rIns="50800"/>
            <a:lstStyle/>
            <a:p>
              <a:pPr algn="ctr" rtl="true">
                <a:lnSpc>
                  <a:spcPts val="2879"/>
                </a:lnSpc>
              </a:pPr>
            </a:p>
          </p:txBody>
        </p:sp>
      </p:grpSp>
      <p:grpSp>
        <p:nvGrpSpPr>
          <p:cNvPr name="Group 11" id="11"/>
          <p:cNvGrpSpPr/>
          <p:nvPr/>
        </p:nvGrpSpPr>
        <p:grpSpPr>
          <a:xfrm rot="-10800000">
            <a:off x="105503" y="6915777"/>
            <a:ext cx="9357691" cy="1231644"/>
            <a:chOff x="0" y="0"/>
            <a:chExt cx="2464577" cy="324384"/>
          </a:xfrm>
        </p:grpSpPr>
        <p:sp>
          <p:nvSpPr>
            <p:cNvPr name="Freeform 12" id="12"/>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13" id="13"/>
            <p:cNvSpPr txBox="true"/>
            <p:nvPr/>
          </p:nvSpPr>
          <p:spPr>
            <a:xfrm>
              <a:off x="0" y="0"/>
              <a:ext cx="2464577" cy="324384"/>
            </a:xfrm>
            <a:prstGeom prst="rect">
              <a:avLst/>
            </a:prstGeom>
          </p:spPr>
          <p:txBody>
            <a:bodyPr anchor="ctr" rtlCol="false" tIns="50800" lIns="50800" bIns="50800" rIns="50800"/>
            <a:lstStyle/>
            <a:p>
              <a:pPr algn="ctr" rtl="true">
                <a:lnSpc>
                  <a:spcPts val="2879"/>
                </a:lnSpc>
              </a:pPr>
            </a:p>
          </p:txBody>
        </p:sp>
      </p:grpSp>
      <p:grpSp>
        <p:nvGrpSpPr>
          <p:cNvPr name="Group 14" id="14"/>
          <p:cNvGrpSpPr/>
          <p:nvPr/>
        </p:nvGrpSpPr>
        <p:grpSpPr>
          <a:xfrm rot="-10800000">
            <a:off x="105503" y="8271247"/>
            <a:ext cx="9357691" cy="1231644"/>
            <a:chOff x="0" y="0"/>
            <a:chExt cx="2464577" cy="324384"/>
          </a:xfrm>
        </p:grpSpPr>
        <p:sp>
          <p:nvSpPr>
            <p:cNvPr name="Freeform 15" id="15"/>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16" id="16"/>
            <p:cNvSpPr txBox="true"/>
            <p:nvPr/>
          </p:nvSpPr>
          <p:spPr>
            <a:xfrm>
              <a:off x="0" y="0"/>
              <a:ext cx="2464577" cy="324384"/>
            </a:xfrm>
            <a:prstGeom prst="rect">
              <a:avLst/>
            </a:prstGeom>
          </p:spPr>
          <p:txBody>
            <a:bodyPr anchor="ctr" rtlCol="false" tIns="50800" lIns="50800" bIns="50800" rIns="50800"/>
            <a:lstStyle/>
            <a:p>
              <a:pPr algn="ctr" rtl="true">
                <a:lnSpc>
                  <a:spcPts val="2879"/>
                </a:lnSpc>
              </a:pPr>
            </a:p>
          </p:txBody>
        </p:sp>
      </p:grpSp>
      <p:grpSp>
        <p:nvGrpSpPr>
          <p:cNvPr name="Group 17" id="17"/>
          <p:cNvGrpSpPr/>
          <p:nvPr/>
        </p:nvGrpSpPr>
        <p:grpSpPr>
          <a:xfrm rot="0">
            <a:off x="465837" y="4411471"/>
            <a:ext cx="8719302" cy="821690"/>
            <a:chOff x="0" y="0"/>
            <a:chExt cx="11625736" cy="1095587"/>
          </a:xfrm>
        </p:grpSpPr>
        <p:sp>
          <p:nvSpPr>
            <p:cNvPr name="TextBox 18" id="18"/>
            <p:cNvSpPr txBox="true"/>
            <p:nvPr/>
          </p:nvSpPr>
          <p:spPr>
            <a:xfrm rot="0">
              <a:off x="3195619" y="297604"/>
              <a:ext cx="8430117" cy="462280"/>
            </a:xfrm>
            <a:prstGeom prst="rect">
              <a:avLst/>
            </a:prstGeom>
          </p:spPr>
          <p:txBody>
            <a:bodyPr anchor="t" rtlCol="false" tIns="0" lIns="0" bIns="0" rIns="0">
              <a:spAutoFit/>
            </a:bodyPr>
            <a:lstStyle/>
            <a:p>
              <a:pPr algn="r" rtl="true" marL="0" indent="0" lvl="0">
                <a:lnSpc>
                  <a:spcPts val="2940"/>
                </a:lnSpc>
                <a:spcBef>
                  <a:spcPct val="0"/>
                </a:spcBef>
              </a:pPr>
              <a:r>
                <a:rPr lang="ar-EG" sz="2100">
                  <a:solidFill>
                    <a:srgbClr val="1D1D1F"/>
                  </a:solidFill>
                  <a:latin typeface="Droid Arabic Naskh"/>
                  <a:ea typeface="Droid Arabic Naskh"/>
                  <a:cs typeface="Droid Arabic Naskh"/>
                  <a:sym typeface="Droid Arabic Naskh"/>
                  <a:rtl val="true"/>
                </a:rPr>
                <a:t>اهمیت داستان‌سرایی بصری هنگام تولید محتوا در شبکه‌های اجتماعی</a:t>
              </a:r>
            </a:p>
          </p:txBody>
        </p:sp>
        <p:sp>
          <p:nvSpPr>
            <p:cNvPr name="TextBox 19" id="19"/>
            <p:cNvSpPr txBox="true"/>
            <p:nvPr/>
          </p:nvSpPr>
          <p:spPr>
            <a:xfrm rot="0">
              <a:off x="0" y="-104775"/>
              <a:ext cx="1302789" cy="1200362"/>
            </a:xfrm>
            <a:prstGeom prst="rect">
              <a:avLst/>
            </a:prstGeom>
          </p:spPr>
          <p:txBody>
            <a:bodyPr anchor="t" rtlCol="false" tIns="0" lIns="0" bIns="0" rIns="0">
              <a:spAutoFit/>
            </a:bodyPr>
            <a:lstStyle/>
            <a:p>
              <a:pPr algn="r" rtl="true" marL="0" indent="0" lvl="0">
                <a:lnSpc>
                  <a:spcPts val="7314"/>
                </a:lnSpc>
              </a:pPr>
              <a:r>
                <a:rPr lang="en-US" b="true" sz="5224" spc="-104">
                  <a:solidFill>
                    <a:srgbClr val="F7F7F7"/>
                  </a:solidFill>
                  <a:latin typeface="Droid Arabic Naskh Bold"/>
                  <a:ea typeface="Droid Arabic Naskh Bold"/>
                  <a:cs typeface="Droid Arabic Naskh Bold"/>
                  <a:sym typeface="Droid Arabic Naskh Bold"/>
                </a:rPr>
                <a:t>01</a:t>
              </a:r>
            </a:p>
          </p:txBody>
        </p:sp>
      </p:grpSp>
      <p:grpSp>
        <p:nvGrpSpPr>
          <p:cNvPr name="Group 20" id="20"/>
          <p:cNvGrpSpPr/>
          <p:nvPr/>
        </p:nvGrpSpPr>
        <p:grpSpPr>
          <a:xfrm rot="0">
            <a:off x="465837" y="5806668"/>
            <a:ext cx="8719302" cy="821690"/>
            <a:chOff x="0" y="0"/>
            <a:chExt cx="11625736" cy="1095587"/>
          </a:xfrm>
        </p:grpSpPr>
        <p:sp>
          <p:nvSpPr>
            <p:cNvPr name="TextBox 21" id="21"/>
            <p:cNvSpPr txBox="true"/>
            <p:nvPr/>
          </p:nvSpPr>
          <p:spPr>
            <a:xfrm rot="0">
              <a:off x="3195619" y="297604"/>
              <a:ext cx="8430117" cy="462280"/>
            </a:xfrm>
            <a:prstGeom prst="rect">
              <a:avLst/>
            </a:prstGeom>
          </p:spPr>
          <p:txBody>
            <a:bodyPr anchor="t" rtlCol="false" tIns="0" lIns="0" bIns="0" rIns="0">
              <a:spAutoFit/>
            </a:bodyPr>
            <a:lstStyle/>
            <a:p>
              <a:pPr algn="r" rtl="true" marL="0" indent="0" lvl="0">
                <a:lnSpc>
                  <a:spcPts val="2940"/>
                </a:lnSpc>
                <a:spcBef>
                  <a:spcPct val="0"/>
                </a:spcBef>
              </a:pPr>
              <a:r>
                <a:rPr lang="ar-EG" sz="2100">
                  <a:solidFill>
                    <a:srgbClr val="1D1D1F"/>
                  </a:solidFill>
                  <a:latin typeface="Droid Arabic Naskh"/>
                  <a:ea typeface="Droid Arabic Naskh"/>
                  <a:cs typeface="Droid Arabic Naskh"/>
                  <a:sym typeface="Droid Arabic Naskh"/>
                  <a:rtl val="true"/>
                </a:rPr>
                <a:t>تکنیک‌های عکاسی و فیلمبرداری مقدماتی با استفاده از گوشی‌های هوشمند</a:t>
              </a:r>
            </a:p>
          </p:txBody>
        </p:sp>
        <p:sp>
          <p:nvSpPr>
            <p:cNvPr name="TextBox 22" id="22"/>
            <p:cNvSpPr txBox="true"/>
            <p:nvPr/>
          </p:nvSpPr>
          <p:spPr>
            <a:xfrm rot="0">
              <a:off x="0" y="-104775"/>
              <a:ext cx="1302789" cy="1200362"/>
            </a:xfrm>
            <a:prstGeom prst="rect">
              <a:avLst/>
            </a:prstGeom>
          </p:spPr>
          <p:txBody>
            <a:bodyPr anchor="t" rtlCol="false" tIns="0" lIns="0" bIns="0" rIns="0">
              <a:spAutoFit/>
            </a:bodyPr>
            <a:lstStyle/>
            <a:p>
              <a:pPr algn="r" rtl="true" marL="0" indent="0" lvl="0">
                <a:lnSpc>
                  <a:spcPts val="7314"/>
                </a:lnSpc>
                <a:spcBef>
                  <a:spcPct val="0"/>
                </a:spcBef>
              </a:pPr>
              <a:r>
                <a:rPr lang="en-US" b="true" sz="5224" spc="-104" u="none">
                  <a:solidFill>
                    <a:srgbClr val="F7F7F7"/>
                  </a:solidFill>
                  <a:latin typeface="Droid Arabic Naskh Bold"/>
                  <a:ea typeface="Droid Arabic Naskh Bold"/>
                  <a:cs typeface="Droid Arabic Naskh Bold"/>
                  <a:sym typeface="Droid Arabic Naskh Bold"/>
                </a:rPr>
                <a:t>02</a:t>
              </a:r>
            </a:p>
          </p:txBody>
        </p:sp>
      </p:grpSp>
      <p:grpSp>
        <p:nvGrpSpPr>
          <p:cNvPr name="Group 23" id="23"/>
          <p:cNvGrpSpPr/>
          <p:nvPr/>
        </p:nvGrpSpPr>
        <p:grpSpPr>
          <a:xfrm rot="0">
            <a:off x="424698" y="7134339"/>
            <a:ext cx="8719302" cy="791210"/>
            <a:chOff x="0" y="0"/>
            <a:chExt cx="11625736" cy="1054947"/>
          </a:xfrm>
        </p:grpSpPr>
        <p:sp>
          <p:nvSpPr>
            <p:cNvPr name="TextBox 24" id="24"/>
            <p:cNvSpPr txBox="true"/>
            <p:nvPr/>
          </p:nvSpPr>
          <p:spPr>
            <a:xfrm rot="0">
              <a:off x="3195619" y="29634"/>
              <a:ext cx="8430117" cy="957580"/>
            </a:xfrm>
            <a:prstGeom prst="rect">
              <a:avLst/>
            </a:prstGeom>
          </p:spPr>
          <p:txBody>
            <a:bodyPr anchor="t" rtlCol="false" tIns="0" lIns="0" bIns="0" rIns="0">
              <a:spAutoFit/>
            </a:bodyPr>
            <a:lstStyle/>
            <a:p>
              <a:pPr algn="r" rtl="true" marL="0" indent="0" lvl="0">
                <a:lnSpc>
                  <a:spcPts val="2940"/>
                </a:lnSpc>
                <a:spcBef>
                  <a:spcPct val="0"/>
                </a:spcBef>
              </a:pPr>
              <a:r>
                <a:rPr lang="ar-EG" sz="2100">
                  <a:solidFill>
                    <a:srgbClr val="1D1D1F"/>
                  </a:solidFill>
                  <a:latin typeface="Droid Arabic Naskh"/>
                  <a:ea typeface="Droid Arabic Naskh"/>
                  <a:cs typeface="Droid Arabic Naskh"/>
                  <a:sym typeface="Droid Arabic Naskh"/>
                  <a:rtl val="true"/>
                </a:rPr>
                <a:t>تکنیک‌های پایه ترکیب‌بندی، نورپردازی و ضبط صدا برای خلق محتوای باکیفیت</a:t>
              </a:r>
            </a:p>
          </p:txBody>
        </p:sp>
        <p:sp>
          <p:nvSpPr>
            <p:cNvPr name="TextBox 25" id="25"/>
            <p:cNvSpPr txBox="true"/>
            <p:nvPr/>
          </p:nvSpPr>
          <p:spPr>
            <a:xfrm rot="0">
              <a:off x="0" y="-104775"/>
              <a:ext cx="1302789" cy="1159722"/>
            </a:xfrm>
            <a:prstGeom prst="rect">
              <a:avLst/>
            </a:prstGeom>
          </p:spPr>
          <p:txBody>
            <a:bodyPr anchor="t" rtlCol="false" tIns="0" lIns="0" bIns="0" rIns="0">
              <a:spAutoFit/>
            </a:bodyPr>
            <a:lstStyle/>
            <a:p>
              <a:pPr algn="r" rtl="true" marL="0" indent="0" lvl="0">
                <a:lnSpc>
                  <a:spcPts val="7314"/>
                </a:lnSpc>
                <a:spcBef>
                  <a:spcPct val="0"/>
                </a:spcBef>
              </a:pPr>
              <a:r>
                <a:rPr lang="en-US" b="true" sz="5224" spc="-104" u="none">
                  <a:solidFill>
                    <a:srgbClr val="F7F7F7"/>
                  </a:solidFill>
                  <a:latin typeface="Droid Arabic Naskh Bold"/>
                  <a:ea typeface="Droid Arabic Naskh Bold"/>
                  <a:cs typeface="Droid Arabic Naskh Bold"/>
                  <a:sym typeface="Droid Arabic Naskh Bold"/>
                </a:rPr>
                <a:t>۰3</a:t>
              </a:r>
            </a:p>
          </p:txBody>
        </p:sp>
      </p:grpSp>
      <p:grpSp>
        <p:nvGrpSpPr>
          <p:cNvPr name="Group 26" id="26"/>
          <p:cNvGrpSpPr/>
          <p:nvPr/>
        </p:nvGrpSpPr>
        <p:grpSpPr>
          <a:xfrm rot="0">
            <a:off x="424698" y="8476224"/>
            <a:ext cx="8719302" cy="821690"/>
            <a:chOff x="0" y="0"/>
            <a:chExt cx="11625736" cy="1095587"/>
          </a:xfrm>
        </p:grpSpPr>
        <p:sp>
          <p:nvSpPr>
            <p:cNvPr name="TextBox 27" id="27"/>
            <p:cNvSpPr txBox="true"/>
            <p:nvPr/>
          </p:nvSpPr>
          <p:spPr>
            <a:xfrm rot="0">
              <a:off x="3195619" y="297604"/>
              <a:ext cx="8430117" cy="462280"/>
            </a:xfrm>
            <a:prstGeom prst="rect">
              <a:avLst/>
            </a:prstGeom>
          </p:spPr>
          <p:txBody>
            <a:bodyPr anchor="t" rtlCol="false" tIns="0" lIns="0" bIns="0" rIns="0">
              <a:spAutoFit/>
            </a:bodyPr>
            <a:lstStyle/>
            <a:p>
              <a:pPr algn="r" rtl="true" marL="0" indent="0" lvl="0">
                <a:lnSpc>
                  <a:spcPts val="2940"/>
                </a:lnSpc>
                <a:spcBef>
                  <a:spcPct val="0"/>
                </a:spcBef>
              </a:pPr>
              <a:r>
                <a:rPr lang="ar-EG" sz="2100">
                  <a:solidFill>
                    <a:srgbClr val="1D1D1F"/>
                  </a:solidFill>
                  <a:latin typeface="Droid Arabic Naskh"/>
                  <a:ea typeface="Droid Arabic Naskh"/>
                  <a:cs typeface="Droid Arabic Naskh"/>
                  <a:sym typeface="Droid Arabic Naskh"/>
                  <a:rtl val="true"/>
                </a:rPr>
                <a:t>بینش‌های استراتژی محتوا</a:t>
              </a:r>
            </a:p>
          </p:txBody>
        </p:sp>
        <p:sp>
          <p:nvSpPr>
            <p:cNvPr name="TextBox 28" id="28"/>
            <p:cNvSpPr txBox="true"/>
            <p:nvPr/>
          </p:nvSpPr>
          <p:spPr>
            <a:xfrm rot="0">
              <a:off x="0" y="-104775"/>
              <a:ext cx="1302789" cy="1200362"/>
            </a:xfrm>
            <a:prstGeom prst="rect">
              <a:avLst/>
            </a:prstGeom>
          </p:spPr>
          <p:txBody>
            <a:bodyPr anchor="t" rtlCol="false" tIns="0" lIns="0" bIns="0" rIns="0">
              <a:spAutoFit/>
            </a:bodyPr>
            <a:lstStyle/>
            <a:p>
              <a:pPr algn="r" rtl="true" marL="0" indent="0" lvl="0">
                <a:lnSpc>
                  <a:spcPts val="7314"/>
                </a:lnSpc>
                <a:spcBef>
                  <a:spcPct val="0"/>
                </a:spcBef>
              </a:pPr>
              <a:r>
                <a:rPr lang="en-US" b="true" sz="5224" spc="-104" u="none">
                  <a:solidFill>
                    <a:srgbClr val="F7F7F7"/>
                  </a:solidFill>
                  <a:latin typeface="Droid Arabic Naskh Bold"/>
                  <a:ea typeface="Droid Arabic Naskh Bold"/>
                  <a:cs typeface="Droid Arabic Naskh Bold"/>
                  <a:sym typeface="Droid Arabic Naskh Bold"/>
                </a:rPr>
                <a:t>04</a:t>
              </a:r>
            </a:p>
          </p:txBody>
        </p:sp>
      </p:grpSp>
      <p:grpSp>
        <p:nvGrpSpPr>
          <p:cNvPr name="Group 29" id="29"/>
          <p:cNvGrpSpPr/>
          <p:nvPr/>
        </p:nvGrpSpPr>
        <p:grpSpPr>
          <a:xfrm rot="0">
            <a:off x="1814859" y="4600885"/>
            <a:ext cx="512788" cy="442862"/>
            <a:chOff x="0" y="0"/>
            <a:chExt cx="812800" cy="701964"/>
          </a:xfrm>
        </p:grpSpPr>
        <p:sp>
          <p:nvSpPr>
            <p:cNvPr name="Freeform 30" id="30"/>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31" id="31"/>
            <p:cNvSpPr txBox="true"/>
            <p:nvPr/>
          </p:nvSpPr>
          <p:spPr>
            <a:xfrm>
              <a:off x="0" y="203200"/>
              <a:ext cx="711200" cy="295564"/>
            </a:xfrm>
            <a:prstGeom prst="rect">
              <a:avLst/>
            </a:prstGeom>
          </p:spPr>
          <p:txBody>
            <a:bodyPr anchor="ctr" rtlCol="false" tIns="50800" lIns="50800" bIns="50800" rIns="50800"/>
            <a:lstStyle/>
            <a:p>
              <a:pPr algn="ctr" rtl="true">
                <a:lnSpc>
                  <a:spcPts val="2879"/>
                </a:lnSpc>
              </a:pPr>
            </a:p>
          </p:txBody>
        </p:sp>
      </p:grpSp>
      <p:grpSp>
        <p:nvGrpSpPr>
          <p:cNvPr name="Group 32" id="32"/>
          <p:cNvGrpSpPr/>
          <p:nvPr/>
        </p:nvGrpSpPr>
        <p:grpSpPr>
          <a:xfrm rot="0">
            <a:off x="1814859" y="5996082"/>
            <a:ext cx="512788" cy="442862"/>
            <a:chOff x="0" y="0"/>
            <a:chExt cx="812800" cy="701964"/>
          </a:xfrm>
        </p:grpSpPr>
        <p:sp>
          <p:nvSpPr>
            <p:cNvPr name="Freeform 33" id="33"/>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34" id="34"/>
            <p:cNvSpPr txBox="true"/>
            <p:nvPr/>
          </p:nvSpPr>
          <p:spPr>
            <a:xfrm>
              <a:off x="0" y="203200"/>
              <a:ext cx="711200" cy="295564"/>
            </a:xfrm>
            <a:prstGeom prst="rect">
              <a:avLst/>
            </a:prstGeom>
          </p:spPr>
          <p:txBody>
            <a:bodyPr anchor="ctr" rtlCol="false" tIns="50800" lIns="50800" bIns="50800" rIns="50800"/>
            <a:lstStyle/>
            <a:p>
              <a:pPr algn="ctr" rtl="true">
                <a:lnSpc>
                  <a:spcPts val="2879"/>
                </a:lnSpc>
              </a:pPr>
            </a:p>
          </p:txBody>
        </p:sp>
      </p:grpSp>
      <p:grpSp>
        <p:nvGrpSpPr>
          <p:cNvPr name="Group 35" id="35"/>
          <p:cNvGrpSpPr/>
          <p:nvPr/>
        </p:nvGrpSpPr>
        <p:grpSpPr>
          <a:xfrm rot="0">
            <a:off x="1814859" y="7310168"/>
            <a:ext cx="512788" cy="442862"/>
            <a:chOff x="0" y="0"/>
            <a:chExt cx="812800" cy="701964"/>
          </a:xfrm>
        </p:grpSpPr>
        <p:sp>
          <p:nvSpPr>
            <p:cNvPr name="Freeform 36" id="36"/>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37" id="37"/>
            <p:cNvSpPr txBox="true"/>
            <p:nvPr/>
          </p:nvSpPr>
          <p:spPr>
            <a:xfrm>
              <a:off x="0" y="203200"/>
              <a:ext cx="711200" cy="295564"/>
            </a:xfrm>
            <a:prstGeom prst="rect">
              <a:avLst/>
            </a:prstGeom>
          </p:spPr>
          <p:txBody>
            <a:bodyPr anchor="ctr" rtlCol="false" tIns="50800" lIns="50800" bIns="50800" rIns="50800"/>
            <a:lstStyle/>
            <a:p>
              <a:pPr algn="ctr" rtl="true">
                <a:lnSpc>
                  <a:spcPts val="2879"/>
                </a:lnSpc>
              </a:pPr>
            </a:p>
          </p:txBody>
        </p:sp>
      </p:grpSp>
      <p:grpSp>
        <p:nvGrpSpPr>
          <p:cNvPr name="Group 38" id="38"/>
          <p:cNvGrpSpPr/>
          <p:nvPr/>
        </p:nvGrpSpPr>
        <p:grpSpPr>
          <a:xfrm rot="0">
            <a:off x="1814859" y="8709397"/>
            <a:ext cx="512788" cy="442862"/>
            <a:chOff x="0" y="0"/>
            <a:chExt cx="812800" cy="701964"/>
          </a:xfrm>
        </p:grpSpPr>
        <p:sp>
          <p:nvSpPr>
            <p:cNvPr name="Freeform 39" id="39"/>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40" id="40"/>
            <p:cNvSpPr txBox="true"/>
            <p:nvPr/>
          </p:nvSpPr>
          <p:spPr>
            <a:xfrm>
              <a:off x="0" y="203200"/>
              <a:ext cx="711200" cy="295564"/>
            </a:xfrm>
            <a:prstGeom prst="rect">
              <a:avLst/>
            </a:prstGeom>
          </p:spPr>
          <p:txBody>
            <a:bodyPr anchor="ctr" rtlCol="false" tIns="50800" lIns="50800" bIns="50800" rIns="50800"/>
            <a:lstStyle/>
            <a:p>
              <a:pPr algn="ctr" rtl="true">
                <a:lnSpc>
                  <a:spcPts val="2879"/>
                </a:lnSpc>
              </a:pPr>
            </a:p>
          </p:txBody>
        </p:sp>
      </p:grpSp>
      <p:sp>
        <p:nvSpPr>
          <p:cNvPr name="TextBox 41" id="41"/>
          <p:cNvSpPr txBox="true"/>
          <p:nvPr/>
        </p:nvSpPr>
        <p:spPr>
          <a:xfrm rot="0">
            <a:off x="10031478" y="1376402"/>
            <a:ext cx="7227822" cy="785495"/>
          </a:xfrm>
          <a:prstGeom prst="rect">
            <a:avLst/>
          </a:prstGeom>
        </p:spPr>
        <p:txBody>
          <a:bodyPr anchor="t" rtlCol="false" tIns="0" lIns="0" bIns="0" rIns="0">
            <a:spAutoFit/>
          </a:bodyPr>
          <a:lstStyle/>
          <a:p>
            <a:pPr algn="r" rtl="true" marL="0" indent="0" lvl="0">
              <a:lnSpc>
                <a:spcPts val="6160"/>
              </a:lnSpc>
            </a:pPr>
            <a:r>
              <a:rPr lang="ar-EG" b="true" sz="4400">
                <a:solidFill>
                  <a:srgbClr val="7C0086"/>
                </a:solidFill>
                <a:latin typeface="Droid Arabic Naskh Bold"/>
                <a:ea typeface="Droid Arabic Naskh Bold"/>
                <a:cs typeface="Droid Arabic Naskh Bold"/>
                <a:sym typeface="Droid Arabic Naskh Bold"/>
                <a:rtl val="true"/>
              </a:rPr>
              <a:t>در این کارگاه شما یاد خواهید گرفت</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864344" y="1960020"/>
            <a:ext cx="9894709" cy="7423333"/>
          </a:xfrm>
          <a:custGeom>
            <a:avLst/>
            <a:gdLst/>
            <a:ahLst/>
            <a:cxnLst/>
            <a:rect r="r" b="b" t="t" l="l"/>
            <a:pathLst>
              <a:path h="7423333" w="9894709">
                <a:moveTo>
                  <a:pt x="0" y="0"/>
                </a:moveTo>
                <a:lnTo>
                  <a:pt x="9894709" y="0"/>
                </a:lnTo>
                <a:lnTo>
                  <a:pt x="9894709" y="7423333"/>
                </a:lnTo>
                <a:lnTo>
                  <a:pt x="0" y="7423333"/>
                </a:lnTo>
                <a:lnTo>
                  <a:pt x="0" y="0"/>
                </a:lnTo>
                <a:close/>
              </a:path>
            </a:pathLst>
          </a:custGeom>
          <a:blipFill>
            <a:blip r:embed="rId3"/>
            <a:stretch>
              <a:fillRect l="-5161" t="0" r="-7373" b="0"/>
            </a:stretch>
          </a:blipFill>
          <a:ln w="114300" cap="sq">
            <a:solidFill>
              <a:srgbClr val="FFBD59"/>
            </a:solidFill>
            <a:prstDash val="solid"/>
            <a:miter/>
          </a:ln>
        </p:spPr>
      </p:sp>
      <p:grpSp>
        <p:nvGrpSpPr>
          <p:cNvPr name="Group 4" id="4"/>
          <p:cNvGrpSpPr/>
          <p:nvPr/>
        </p:nvGrpSpPr>
        <p:grpSpPr>
          <a:xfrm rot="0">
            <a:off x="8876261" y="8893334"/>
            <a:ext cx="7870874" cy="980037"/>
            <a:chOff x="0" y="0"/>
            <a:chExt cx="2072987" cy="258117"/>
          </a:xfrm>
        </p:grpSpPr>
        <p:sp>
          <p:nvSpPr>
            <p:cNvPr name="Freeform 5" id="5"/>
            <p:cNvSpPr/>
            <p:nvPr/>
          </p:nvSpPr>
          <p:spPr>
            <a:xfrm flipH="false" flipV="false" rot="0">
              <a:off x="0" y="0"/>
              <a:ext cx="2072987" cy="258117"/>
            </a:xfrm>
            <a:custGeom>
              <a:avLst/>
              <a:gdLst/>
              <a:ahLst/>
              <a:cxnLst/>
              <a:rect r="r" b="b" t="t" l="l"/>
              <a:pathLst>
                <a:path h="258117" w="2072987">
                  <a:moveTo>
                    <a:pt x="71804" y="0"/>
                  </a:moveTo>
                  <a:lnTo>
                    <a:pt x="2001183" y="0"/>
                  </a:lnTo>
                  <a:cubicBezTo>
                    <a:pt x="2020227" y="0"/>
                    <a:pt x="2038491" y="7565"/>
                    <a:pt x="2051957" y="21031"/>
                  </a:cubicBezTo>
                  <a:cubicBezTo>
                    <a:pt x="2065422" y="34497"/>
                    <a:pt x="2072987" y="52760"/>
                    <a:pt x="2072987" y="71804"/>
                  </a:cubicBezTo>
                  <a:lnTo>
                    <a:pt x="2072987" y="186313"/>
                  </a:lnTo>
                  <a:cubicBezTo>
                    <a:pt x="2072987" y="205356"/>
                    <a:pt x="2065422" y="223620"/>
                    <a:pt x="2051957" y="237086"/>
                  </a:cubicBezTo>
                  <a:cubicBezTo>
                    <a:pt x="2038491" y="250552"/>
                    <a:pt x="2020227" y="258117"/>
                    <a:pt x="2001183" y="258117"/>
                  </a:cubicBezTo>
                  <a:lnTo>
                    <a:pt x="71804" y="258117"/>
                  </a:lnTo>
                  <a:cubicBezTo>
                    <a:pt x="52760" y="258117"/>
                    <a:pt x="34497" y="250552"/>
                    <a:pt x="21031" y="237086"/>
                  </a:cubicBezTo>
                  <a:cubicBezTo>
                    <a:pt x="7565" y="223620"/>
                    <a:pt x="0" y="205356"/>
                    <a:pt x="0" y="186313"/>
                  </a:cubicBezTo>
                  <a:lnTo>
                    <a:pt x="0" y="71804"/>
                  </a:lnTo>
                  <a:cubicBezTo>
                    <a:pt x="0" y="52760"/>
                    <a:pt x="7565" y="34497"/>
                    <a:pt x="21031" y="21031"/>
                  </a:cubicBezTo>
                  <a:cubicBezTo>
                    <a:pt x="34497" y="7565"/>
                    <a:pt x="52760" y="0"/>
                    <a:pt x="71804" y="0"/>
                  </a:cubicBezTo>
                  <a:close/>
                </a:path>
              </a:pathLst>
            </a:custGeom>
            <a:solidFill>
              <a:srgbClr val="FFBD59"/>
            </a:solidFill>
          </p:spPr>
        </p:sp>
        <p:sp>
          <p:nvSpPr>
            <p:cNvPr name="TextBox 6" id="6"/>
            <p:cNvSpPr txBox="true"/>
            <p:nvPr/>
          </p:nvSpPr>
          <p:spPr>
            <a:xfrm>
              <a:off x="0" y="0"/>
              <a:ext cx="2072987" cy="258117"/>
            </a:xfrm>
            <a:prstGeom prst="rect">
              <a:avLst/>
            </a:prstGeom>
          </p:spPr>
          <p:txBody>
            <a:bodyPr anchor="ctr" rtlCol="false" tIns="50800" lIns="50800" bIns="50800" rIns="50800"/>
            <a:lstStyle/>
            <a:p>
              <a:pPr algn="ctr" rtl="true">
                <a:lnSpc>
                  <a:spcPts val="2879"/>
                </a:lnSpc>
              </a:pPr>
            </a:p>
          </p:txBody>
        </p:sp>
      </p:grpSp>
      <p:sp>
        <p:nvSpPr>
          <p:cNvPr name="TextBox 7" id="7"/>
          <p:cNvSpPr txBox="true"/>
          <p:nvPr/>
        </p:nvSpPr>
        <p:spPr>
          <a:xfrm rot="0">
            <a:off x="9433002" y="9102842"/>
            <a:ext cx="6757392" cy="505142"/>
          </a:xfrm>
          <a:prstGeom prst="rect">
            <a:avLst/>
          </a:prstGeom>
        </p:spPr>
        <p:txBody>
          <a:bodyPr anchor="t" rtlCol="false" tIns="0" lIns="0" bIns="0" rIns="0">
            <a:spAutoFit/>
          </a:bodyPr>
          <a:lstStyle/>
          <a:p>
            <a:pPr algn="ctr" rtl="true" marL="0" indent="0" lvl="0">
              <a:lnSpc>
                <a:spcPts val="4182"/>
              </a:lnSpc>
            </a:pPr>
            <a:r>
              <a:rPr lang="ar-EG" b="true" sz="2987" u="sng">
                <a:solidFill>
                  <a:srgbClr val="000000"/>
                </a:solidFill>
                <a:latin typeface="Droid Arabic Naskh Bold"/>
                <a:ea typeface="Droid Arabic Naskh Bold"/>
                <a:cs typeface="Droid Arabic Naskh Bold"/>
                <a:sym typeface="Droid Arabic Naskh Bold"/>
                <a:hlinkClick r:id="rId4" tooltip="https://www.youtube.com/watch?v=T6fnHEvLyAE"/>
                <a:rtl val="true"/>
              </a:rPr>
              <a:t>چگونه یک لایت باکس خانگی بسازیم؟</a:t>
            </a:r>
          </a:p>
        </p:txBody>
      </p:sp>
      <p:sp>
        <p:nvSpPr>
          <p:cNvPr name="TextBox 8" id="8"/>
          <p:cNvSpPr txBox="true"/>
          <p:nvPr/>
        </p:nvSpPr>
        <p:spPr>
          <a:xfrm rot="0">
            <a:off x="268919" y="2083845"/>
            <a:ext cx="7141439" cy="805094"/>
          </a:xfrm>
          <a:prstGeom prst="rect">
            <a:avLst/>
          </a:prstGeom>
        </p:spPr>
        <p:txBody>
          <a:bodyPr anchor="t" rtlCol="false" tIns="0" lIns="0" bIns="0" rIns="0">
            <a:spAutoFit/>
          </a:bodyPr>
          <a:lstStyle/>
          <a:p>
            <a:pPr algn="r" rtl="true" marL="0" indent="0" lvl="1">
              <a:lnSpc>
                <a:spcPts val="6617"/>
              </a:lnSpc>
            </a:pPr>
            <a:r>
              <a:rPr lang="ar-EG" b="true" sz="4084">
                <a:solidFill>
                  <a:srgbClr val="7C0086"/>
                </a:solidFill>
                <a:latin typeface="Droid Arabic Naskh Bold"/>
                <a:ea typeface="Droid Arabic Naskh Bold"/>
                <a:cs typeface="Droid Arabic Naskh Bold"/>
                <a:sym typeface="Droid Arabic Naskh Bold"/>
                <a:rtl val="true"/>
              </a:rPr>
              <a:t>نکات کاربردی کلیدی:</a:t>
            </a:r>
          </a:p>
        </p:txBody>
      </p:sp>
      <p:sp>
        <p:nvSpPr>
          <p:cNvPr name="AutoShape 9" id="9"/>
          <p:cNvSpPr/>
          <p:nvPr/>
        </p:nvSpPr>
        <p:spPr>
          <a:xfrm>
            <a:off x="-95917" y="3339243"/>
            <a:ext cx="7506275" cy="0"/>
          </a:xfrm>
          <a:prstGeom prst="line">
            <a:avLst/>
          </a:prstGeom>
          <a:ln cap="rnd" w="57150">
            <a:solidFill>
              <a:srgbClr val="227C9D"/>
            </a:solidFill>
            <a:prstDash val="sysDot"/>
            <a:headEnd type="none" len="sm" w="sm"/>
            <a:tailEnd type="none" len="sm" w="sm"/>
          </a:ln>
        </p:spPr>
      </p:sp>
      <p:pic>
        <p:nvPicPr>
          <p:cNvPr name="Picture 10" id="10"/>
          <p:cNvPicPr>
            <a:picLocks noChangeAspect="true"/>
          </p:cNvPicPr>
          <p:nvPr/>
        </p:nvPicPr>
        <p:blipFill>
          <a:blip r:embed="rId5"/>
          <a:srcRect l="0" t="0" r="0" b="0"/>
          <a:stretch>
            <a:fillRect/>
          </a:stretch>
        </p:blipFill>
        <p:spPr>
          <a:xfrm flipH="false" flipV="false" rot="0">
            <a:off x="11916076" y="7428209"/>
            <a:ext cx="1791245" cy="1209090"/>
          </a:xfrm>
          <a:prstGeom prst="rect">
            <a:avLst/>
          </a:prstGeom>
          <a:ln cap="sq">
            <a:noFill/>
            <a:prstDash val="solid"/>
          </a:ln>
        </p:spPr>
      </p:pic>
      <p:sp>
        <p:nvSpPr>
          <p:cNvPr name="TextBox 11" id="11"/>
          <p:cNvSpPr txBox="true"/>
          <p:nvPr/>
        </p:nvSpPr>
        <p:spPr>
          <a:xfrm rot="0">
            <a:off x="547756" y="3739293"/>
            <a:ext cx="6802967" cy="3639185"/>
          </a:xfrm>
          <a:prstGeom prst="rect">
            <a:avLst/>
          </a:prstGeom>
        </p:spPr>
        <p:txBody>
          <a:bodyPr anchor="t" rtlCol="false" tIns="0" lIns="0" bIns="0" rIns="0">
            <a:spAutoFit/>
          </a:bodyPr>
          <a:lstStyle/>
          <a:p>
            <a:pPr algn="just" rtl="true" marL="0" indent="0" lvl="0">
              <a:lnSpc>
                <a:spcPts val="3639"/>
              </a:lnSpc>
            </a:pPr>
            <a:r>
              <a:rPr lang="ar-EG" sz="2599">
                <a:solidFill>
                  <a:srgbClr val="7C0086"/>
                </a:solidFill>
                <a:latin typeface="Droid Arabic Naskh"/>
                <a:ea typeface="Droid Arabic Naskh"/>
                <a:cs typeface="Droid Arabic Naskh"/>
                <a:sym typeface="Droid Arabic Naskh"/>
                <a:rtl val="true"/>
              </a:rPr>
              <a:t>سوژه را نزدیک پنجره قرار دهید تا نور نرم و طبیعی به حداکثر برسد.</a:t>
            </a:r>
          </a:p>
          <a:p>
            <a:pPr algn="just" rtl="true" marL="0" indent="0" lvl="0">
              <a:lnSpc>
                <a:spcPts val="3639"/>
              </a:lnSpc>
            </a:pPr>
            <a:r>
              <a:rPr lang="ar-EG" sz="2599">
                <a:solidFill>
                  <a:srgbClr val="7C0086"/>
                </a:solidFill>
                <a:latin typeface="Droid Arabic Naskh"/>
                <a:ea typeface="Droid Arabic Naskh"/>
                <a:cs typeface="Droid Arabic Naskh"/>
                <a:sym typeface="Droid Arabic Naskh"/>
                <a:rtl val="true"/>
              </a:rPr>
              <a:t>از عکاسی در نور مستقیم خورشید در ظهر خودداری کنید، زیرا می‌تواند سایه‌های تند و نواحی بیش از حد نوردهی شده ایجاد کند.</a:t>
            </a:r>
          </a:p>
          <a:p>
            <a:pPr algn="just" rtl="true" marL="0" indent="0" lvl="0">
              <a:lnSpc>
                <a:spcPts val="3639"/>
              </a:lnSpc>
            </a:pPr>
            <a:r>
              <a:rPr lang="ar-EG" sz="2599">
                <a:solidFill>
                  <a:srgbClr val="7C0086"/>
                </a:solidFill>
                <a:latin typeface="Droid Arabic Naskh"/>
                <a:ea typeface="Droid Arabic Naskh"/>
                <a:cs typeface="Droid Arabic Naskh"/>
                <a:sym typeface="Droid Arabic Naskh"/>
                <a:rtl val="true"/>
              </a:rPr>
              <a:t>از مواد ارزان‌قیمت، مانند تخته‌های سفید یا پرده‌ها، برای پخش یا بازتاب نور و ایجاد جلوه‌ای ملایم‌تر استفاده کنید.</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208614" y="0"/>
            <a:ext cx="11079386" cy="10287000"/>
            <a:chOff x="0" y="0"/>
            <a:chExt cx="14772515" cy="13716000"/>
          </a:xfrm>
        </p:grpSpPr>
        <p:pic>
          <p:nvPicPr>
            <p:cNvPr name="Picture 3" id="3"/>
            <p:cNvPicPr>
              <a:picLocks noChangeAspect="true"/>
            </p:cNvPicPr>
            <p:nvPr/>
          </p:nvPicPr>
          <p:blipFill>
            <a:blip r:embed="rId2"/>
            <a:srcRect l="0" t="12026" r="0" b="6205"/>
            <a:stretch>
              <a:fillRect/>
            </a:stretch>
          </p:blipFill>
          <p:spPr>
            <a:xfrm flipH="false" flipV="false">
              <a:off x="0" y="0"/>
              <a:ext cx="14772515" cy="9059333"/>
            </a:xfrm>
            <a:prstGeom prst="rect">
              <a:avLst/>
            </a:prstGeom>
          </p:spPr>
        </p:pic>
        <p:pic>
          <p:nvPicPr>
            <p:cNvPr name="Picture 4" id="4"/>
            <p:cNvPicPr>
              <a:picLocks noChangeAspect="true"/>
            </p:cNvPicPr>
            <p:nvPr/>
          </p:nvPicPr>
          <p:blipFill>
            <a:blip r:embed="rId3"/>
            <a:srcRect l="0" t="3522" r="0" b="3522"/>
            <a:stretch>
              <a:fillRect/>
            </a:stretch>
          </p:blipFill>
          <p:spPr>
            <a:xfrm flipH="false" flipV="false">
              <a:off x="0" y="9186333"/>
              <a:ext cx="7322758" cy="4529667"/>
            </a:xfrm>
            <a:prstGeom prst="rect">
              <a:avLst/>
            </a:prstGeom>
          </p:spPr>
        </p:pic>
        <p:pic>
          <p:nvPicPr>
            <p:cNvPr name="Picture 5" id="5"/>
            <p:cNvPicPr>
              <a:picLocks noChangeAspect="true"/>
            </p:cNvPicPr>
            <p:nvPr/>
          </p:nvPicPr>
          <p:blipFill>
            <a:blip r:embed="rId4"/>
            <a:srcRect l="0" t="34308" r="0" b="19354"/>
            <a:stretch>
              <a:fillRect/>
            </a:stretch>
          </p:blipFill>
          <p:spPr>
            <a:xfrm flipH="false" flipV="false">
              <a:off x="7449758" y="9186333"/>
              <a:ext cx="7322758" cy="4529667"/>
            </a:xfrm>
            <a:prstGeom prst="rect">
              <a:avLst/>
            </a:prstGeom>
          </p:spPr>
        </p:pic>
      </p:grpSp>
      <p:sp>
        <p:nvSpPr>
          <p:cNvPr name="TextBox 6" id="6"/>
          <p:cNvSpPr txBox="true"/>
          <p:nvPr/>
        </p:nvSpPr>
        <p:spPr>
          <a:xfrm rot="0">
            <a:off x="353003" y="105534"/>
            <a:ext cx="6467838" cy="805094"/>
          </a:xfrm>
          <a:prstGeom prst="rect">
            <a:avLst/>
          </a:prstGeom>
        </p:spPr>
        <p:txBody>
          <a:bodyPr anchor="t" rtlCol="false" tIns="0" lIns="0" bIns="0" rIns="0">
            <a:spAutoFit/>
          </a:bodyPr>
          <a:lstStyle/>
          <a:p>
            <a:pPr algn="ctr" rtl="true" marL="0" indent="0" lvl="0">
              <a:lnSpc>
                <a:spcPts val="6617"/>
              </a:lnSpc>
              <a:spcBef>
                <a:spcPct val="0"/>
              </a:spcBef>
            </a:pPr>
            <a:r>
              <a:rPr lang="ar-EG" b="true" sz="4084">
                <a:solidFill>
                  <a:srgbClr val="7C0086"/>
                </a:solidFill>
                <a:latin typeface="Droid Arabic Naskh Bold"/>
                <a:ea typeface="Droid Arabic Naskh Bold"/>
                <a:cs typeface="Droid Arabic Naskh Bold"/>
                <a:sym typeface="Droid Arabic Naskh Bold"/>
                <a:rtl val="true"/>
              </a:rPr>
              <a:t>نکات کاربردی کلیدی:</a:t>
            </a:r>
          </a:p>
        </p:txBody>
      </p:sp>
      <p:sp>
        <p:nvSpPr>
          <p:cNvPr name="TextBox 7" id="7"/>
          <p:cNvSpPr txBox="true"/>
          <p:nvPr/>
        </p:nvSpPr>
        <p:spPr>
          <a:xfrm rot="0">
            <a:off x="1565900" y="6367049"/>
            <a:ext cx="4996815" cy="454800"/>
          </a:xfrm>
          <a:prstGeom prst="rect">
            <a:avLst/>
          </a:prstGeom>
        </p:spPr>
        <p:txBody>
          <a:bodyPr anchor="t" rtlCol="false" tIns="0" lIns="0" bIns="0" rIns="0">
            <a:spAutoFit/>
          </a:bodyPr>
          <a:lstStyle/>
          <a:p>
            <a:pPr algn="ctr" rtl="true" marL="0" indent="0" lvl="0">
              <a:lnSpc>
                <a:spcPts val="3717"/>
              </a:lnSpc>
              <a:spcBef>
                <a:spcPct val="0"/>
              </a:spcBef>
            </a:pPr>
            <a:r>
              <a:rPr lang="ar-EG" b="true" sz="2295" strike="noStrike" u="none">
                <a:solidFill>
                  <a:srgbClr val="7C0086"/>
                </a:solidFill>
                <a:latin typeface="Droid Arabic Naskh Bold"/>
                <a:ea typeface="Droid Arabic Naskh Bold"/>
                <a:cs typeface="Droid Arabic Naskh Bold"/>
                <a:sym typeface="Droid Arabic Naskh Bold"/>
                <a:rtl val="true"/>
              </a:rPr>
              <a:t>آزمایش با زاویه‌ها:</a:t>
            </a:r>
          </a:p>
        </p:txBody>
      </p:sp>
      <p:sp>
        <p:nvSpPr>
          <p:cNvPr name="TextBox 8" id="8"/>
          <p:cNvSpPr txBox="true"/>
          <p:nvPr/>
        </p:nvSpPr>
        <p:spPr>
          <a:xfrm rot="0">
            <a:off x="2791926" y="7105808"/>
            <a:ext cx="2544763" cy="1967230"/>
          </a:xfrm>
          <a:prstGeom prst="rect">
            <a:avLst/>
          </a:prstGeom>
        </p:spPr>
        <p:txBody>
          <a:bodyPr anchor="t" rtlCol="false" tIns="0" lIns="0" bIns="0" rIns="0">
            <a:spAutoFit/>
          </a:bodyPr>
          <a:lstStyle/>
          <a:p>
            <a:pPr algn="r" rtl="true" marL="604519" indent="-302260" lvl="1">
              <a:lnSpc>
                <a:spcPts val="3919"/>
              </a:lnSpc>
              <a:buFont typeface="Arial"/>
              <a:buChar char="•"/>
            </a:pPr>
            <a:r>
              <a:rPr lang="ar-EG" sz="2799">
                <a:solidFill>
                  <a:srgbClr val="000000"/>
                </a:solidFill>
                <a:latin typeface="Droid Arabic Naskh"/>
                <a:ea typeface="Droid Arabic Naskh"/>
                <a:cs typeface="Droid Arabic Naskh"/>
                <a:sym typeface="Droid Arabic Naskh"/>
                <a:rtl val="true"/>
              </a:rPr>
              <a:t>سطح چشم</a:t>
            </a:r>
          </a:p>
          <a:p>
            <a:pPr algn="r" rtl="true" marL="604519" indent="-302260" lvl="1">
              <a:lnSpc>
                <a:spcPts val="3919"/>
              </a:lnSpc>
              <a:buFont typeface="Arial"/>
              <a:buChar char="•"/>
            </a:pPr>
            <a:r>
              <a:rPr lang="ar-EG" sz="2799">
                <a:solidFill>
                  <a:srgbClr val="000000"/>
                </a:solidFill>
                <a:latin typeface="Droid Arabic Naskh"/>
                <a:ea typeface="Droid Arabic Naskh"/>
                <a:cs typeface="Droid Arabic Naskh"/>
                <a:sym typeface="Droid Arabic Naskh"/>
                <a:rtl val="true"/>
              </a:rPr>
              <a:t>زاویه دید بالا</a:t>
            </a:r>
          </a:p>
          <a:p>
            <a:pPr algn="r" rtl="true" marL="604519" indent="-302260" lvl="1">
              <a:lnSpc>
                <a:spcPts val="3919"/>
              </a:lnSpc>
              <a:buFont typeface="Arial"/>
              <a:buChar char="•"/>
            </a:pPr>
            <a:r>
              <a:rPr lang="ar-EG" sz="2799">
                <a:solidFill>
                  <a:srgbClr val="000000"/>
                </a:solidFill>
                <a:latin typeface="Droid Arabic Naskh"/>
                <a:ea typeface="Droid Arabic Naskh"/>
                <a:cs typeface="Droid Arabic Naskh"/>
                <a:sym typeface="Droid Arabic Naskh"/>
                <a:rtl val="true"/>
              </a:rPr>
              <a:t>سطح پایین</a:t>
            </a:r>
          </a:p>
          <a:p>
            <a:pPr algn="r" rtl="true" marL="604519" indent="-302260" lvl="1">
              <a:lnSpc>
                <a:spcPts val="3919"/>
              </a:lnSpc>
              <a:buFont typeface="Arial"/>
              <a:buChar char="•"/>
            </a:pPr>
            <a:r>
              <a:rPr lang="ar-EG" sz="2799">
                <a:solidFill>
                  <a:srgbClr val="000000"/>
                </a:solidFill>
                <a:latin typeface="Droid Arabic Naskh"/>
                <a:ea typeface="Droid Arabic Naskh"/>
                <a:cs typeface="Droid Arabic Naskh"/>
                <a:sym typeface="Droid Arabic Naskh"/>
                <a:rtl val="true"/>
              </a:rPr>
              <a:t>چشم پرنده</a:t>
            </a:r>
          </a:p>
        </p:txBody>
      </p:sp>
      <p:sp>
        <p:nvSpPr>
          <p:cNvPr name="TextBox 9" id="9"/>
          <p:cNvSpPr txBox="true"/>
          <p:nvPr/>
        </p:nvSpPr>
        <p:spPr>
          <a:xfrm rot="0">
            <a:off x="1340391" y="1110163"/>
            <a:ext cx="4493061" cy="454533"/>
          </a:xfrm>
          <a:prstGeom prst="rect">
            <a:avLst/>
          </a:prstGeom>
        </p:spPr>
        <p:txBody>
          <a:bodyPr anchor="t" rtlCol="false" tIns="0" lIns="0" bIns="0" rIns="0">
            <a:spAutoFit/>
          </a:bodyPr>
          <a:lstStyle/>
          <a:p>
            <a:pPr algn="ctr" rtl="true" marL="0" indent="0" lvl="0">
              <a:lnSpc>
                <a:spcPts val="3725"/>
              </a:lnSpc>
              <a:spcBef>
                <a:spcPct val="0"/>
              </a:spcBef>
            </a:pPr>
            <a:r>
              <a:rPr lang="ar-EG" b="true" sz="2299" strike="noStrike" u="none">
                <a:solidFill>
                  <a:srgbClr val="000000"/>
                </a:solidFill>
                <a:latin typeface="Droid Arabic Naskh Bold"/>
                <a:ea typeface="Droid Arabic Naskh Bold"/>
                <a:cs typeface="Droid Arabic Naskh Bold"/>
                <a:sym typeface="Droid Arabic Naskh Bold"/>
                <a:rtl val="true"/>
              </a:rPr>
              <a:t>برای عکاسی از محصولات</a:t>
            </a:r>
          </a:p>
        </p:txBody>
      </p:sp>
      <p:sp>
        <p:nvSpPr>
          <p:cNvPr name="TextBox 10" id="10"/>
          <p:cNvSpPr txBox="true"/>
          <p:nvPr/>
        </p:nvSpPr>
        <p:spPr>
          <a:xfrm rot="0">
            <a:off x="1911874" y="1811857"/>
            <a:ext cx="5232867" cy="438785"/>
          </a:xfrm>
          <a:prstGeom prst="rect">
            <a:avLst/>
          </a:prstGeom>
        </p:spPr>
        <p:txBody>
          <a:bodyPr anchor="t" rtlCol="false" tIns="0" lIns="0" bIns="0" rIns="0">
            <a:spAutoFit/>
          </a:bodyPr>
          <a:lstStyle/>
          <a:p>
            <a:pPr algn="just" rtl="true" marL="561337" indent="-280669" lvl="1">
              <a:lnSpc>
                <a:spcPts val="3639"/>
              </a:lnSpc>
              <a:spcBef>
                <a:spcPct val="0"/>
              </a:spcBef>
              <a:buFont typeface="Arial"/>
              <a:buChar char="•"/>
            </a:pPr>
            <a:r>
              <a:rPr lang="ar-EG" sz="2599" strike="noStrike" u="none">
                <a:solidFill>
                  <a:srgbClr val="7C0086"/>
                </a:solidFill>
                <a:latin typeface="Droid Arabic Naskh"/>
                <a:ea typeface="Droid Arabic Naskh"/>
                <a:cs typeface="Droid Arabic Naskh"/>
                <a:sym typeface="Droid Arabic Naskh"/>
                <a:rtl val="true"/>
              </a:rPr>
              <a:t>پس‌زمینه مناسب را انتخاب کنید</a:t>
            </a:r>
          </a:p>
        </p:txBody>
      </p:sp>
      <p:sp>
        <p:nvSpPr>
          <p:cNvPr name="TextBox 11" id="11"/>
          <p:cNvSpPr txBox="true"/>
          <p:nvPr/>
        </p:nvSpPr>
        <p:spPr>
          <a:xfrm rot="0">
            <a:off x="357469" y="2545918"/>
            <a:ext cx="6787272" cy="895985"/>
          </a:xfrm>
          <a:prstGeom prst="rect">
            <a:avLst/>
          </a:prstGeom>
        </p:spPr>
        <p:txBody>
          <a:bodyPr anchor="t" rtlCol="false" tIns="0" lIns="0" bIns="0" rIns="0">
            <a:spAutoFit/>
          </a:bodyPr>
          <a:lstStyle/>
          <a:p>
            <a:pPr algn="just" rtl="true" marL="561337" indent="-280669" lvl="1">
              <a:lnSpc>
                <a:spcPts val="3639"/>
              </a:lnSpc>
              <a:spcBef>
                <a:spcPct val="0"/>
              </a:spcBef>
              <a:buFont typeface="Arial"/>
              <a:buChar char="•"/>
            </a:pPr>
            <a:r>
              <a:rPr lang="ar-EG" sz="2599" strike="noStrike" u="none">
                <a:solidFill>
                  <a:srgbClr val="7C0086"/>
                </a:solidFill>
                <a:latin typeface="Droid Arabic Naskh"/>
                <a:ea typeface="Droid Arabic Naskh"/>
                <a:cs typeface="Droid Arabic Naskh"/>
                <a:sym typeface="Droid Arabic Naskh"/>
                <a:rtl val="true"/>
              </a:rPr>
              <a:t>از یک رنگ تمیز و یکدست برای پس‌زمینه استفاده کنید</a:t>
            </a:r>
          </a:p>
          <a:p>
            <a:pPr algn="just" rtl="true" marL="561337" indent="-280669" lvl="1">
              <a:lnSpc>
                <a:spcPts val="3639"/>
              </a:lnSpc>
              <a:spcBef>
                <a:spcPct val="0"/>
              </a:spcBef>
              <a:buFont typeface="Arial"/>
              <a:buChar char="•"/>
            </a:pPr>
            <a:r>
              <a:rPr lang="ar-EG" sz="2599" strike="noStrike" u="none">
                <a:solidFill>
                  <a:srgbClr val="7C0086"/>
                </a:solidFill>
                <a:latin typeface="Droid Arabic Naskh"/>
                <a:ea typeface="Droid Arabic Naskh"/>
                <a:cs typeface="Droid Arabic Naskh"/>
                <a:sym typeface="Droid Arabic Naskh"/>
                <a:rtl val="true"/>
              </a:rPr>
              <a:t>رنگ سفید یا خنثی بهترین است</a:t>
            </a:r>
          </a:p>
        </p:txBody>
      </p:sp>
      <p:sp>
        <p:nvSpPr>
          <p:cNvPr name="TextBox 12" id="12"/>
          <p:cNvSpPr txBox="true"/>
          <p:nvPr/>
        </p:nvSpPr>
        <p:spPr>
          <a:xfrm rot="0">
            <a:off x="425290" y="4251863"/>
            <a:ext cx="6719451" cy="1353185"/>
          </a:xfrm>
          <a:prstGeom prst="rect">
            <a:avLst/>
          </a:prstGeom>
        </p:spPr>
        <p:txBody>
          <a:bodyPr anchor="t" rtlCol="false" tIns="0" lIns="0" bIns="0" rIns="0">
            <a:spAutoFit/>
          </a:bodyPr>
          <a:lstStyle/>
          <a:p>
            <a:pPr algn="just" rtl="true" marL="561337" indent="-280669" lvl="1">
              <a:lnSpc>
                <a:spcPts val="3639"/>
              </a:lnSpc>
              <a:spcBef>
                <a:spcPct val="0"/>
              </a:spcBef>
              <a:buFont typeface="Arial"/>
              <a:buChar char="•"/>
            </a:pPr>
            <a:r>
              <a:rPr lang="ar-EG" sz="2599" strike="noStrike" u="none">
                <a:solidFill>
                  <a:srgbClr val="7C0086"/>
                </a:solidFill>
                <a:latin typeface="Droid Arabic Naskh"/>
                <a:ea typeface="Droid Arabic Naskh"/>
                <a:cs typeface="Droid Arabic Naskh"/>
                <a:sym typeface="Droid Arabic Naskh"/>
                <a:rtl val="true"/>
              </a:rPr>
              <a:t>در صورت امکان، از نور طبیعی استفاده کنید.</a:t>
            </a:r>
          </a:p>
          <a:p>
            <a:pPr algn="just" rtl="true" marL="561337" indent="-280669" lvl="1">
              <a:lnSpc>
                <a:spcPts val="3639"/>
              </a:lnSpc>
              <a:spcBef>
                <a:spcPct val="0"/>
              </a:spcBef>
              <a:buFont typeface="Arial"/>
              <a:buChar char="•"/>
            </a:pPr>
            <a:r>
              <a:rPr lang="ar-EG" sz="2599" strike="noStrike" u="none">
                <a:solidFill>
                  <a:srgbClr val="7C0086"/>
                </a:solidFill>
                <a:latin typeface="Droid Arabic Naskh"/>
                <a:ea typeface="Droid Arabic Naskh"/>
                <a:cs typeface="Droid Arabic Naskh"/>
                <a:sym typeface="Droid Arabic Naskh"/>
                <a:rtl val="true"/>
              </a:rPr>
              <a:t>سطح کار خود را در کنار </a:t>
            </a:r>
          </a:p>
          <a:p>
            <a:pPr algn="just" rtl="true" marL="561337" indent="-280669" lvl="1">
              <a:lnSpc>
                <a:spcPts val="3639"/>
              </a:lnSpc>
              <a:spcBef>
                <a:spcPct val="0"/>
              </a:spcBef>
              <a:buFont typeface="Arial"/>
              <a:buChar char="•"/>
            </a:pPr>
            <a:r>
              <a:rPr lang="ar-EG" sz="2599" strike="noStrike" u="none">
                <a:solidFill>
                  <a:srgbClr val="7C0086"/>
                </a:solidFill>
                <a:latin typeface="Droid Arabic Naskh"/>
                <a:ea typeface="Droid Arabic Naskh"/>
                <a:cs typeface="Droid Arabic Naskh"/>
                <a:sym typeface="Droid Arabic Naskh"/>
                <a:rtl val="true"/>
              </a:rPr>
              <a:t>       یک پنجره یا درِ باز</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grpSp>
        <p:nvGrpSpPr>
          <p:cNvPr name="Group 4" id="4"/>
          <p:cNvGrpSpPr/>
          <p:nvPr/>
        </p:nvGrpSpPr>
        <p:grpSpPr>
          <a:xfrm rot="0">
            <a:off x="505765" y="1922411"/>
            <a:ext cx="6606333" cy="7937821"/>
            <a:chOff x="0" y="0"/>
            <a:chExt cx="1739940" cy="2090619"/>
          </a:xfrm>
        </p:grpSpPr>
        <p:sp>
          <p:nvSpPr>
            <p:cNvPr name="Freeform 5" id="5"/>
            <p:cNvSpPr/>
            <p:nvPr/>
          </p:nvSpPr>
          <p:spPr>
            <a:xfrm flipH="false" flipV="false" rot="0">
              <a:off x="0" y="0"/>
              <a:ext cx="1739940" cy="2090619"/>
            </a:xfrm>
            <a:custGeom>
              <a:avLst/>
              <a:gdLst/>
              <a:ahLst/>
              <a:cxnLst/>
              <a:rect r="r" b="b" t="t" l="l"/>
              <a:pathLst>
                <a:path h="2090619" w="1739940">
                  <a:moveTo>
                    <a:pt x="107814" y="0"/>
                  </a:moveTo>
                  <a:lnTo>
                    <a:pt x="1632126" y="0"/>
                  </a:lnTo>
                  <a:cubicBezTo>
                    <a:pt x="1691670" y="0"/>
                    <a:pt x="1739940" y="48270"/>
                    <a:pt x="1739940" y="107814"/>
                  </a:cubicBezTo>
                  <a:lnTo>
                    <a:pt x="1739940" y="1982805"/>
                  </a:lnTo>
                  <a:cubicBezTo>
                    <a:pt x="1739940" y="2011399"/>
                    <a:pt x="1728581" y="2038822"/>
                    <a:pt x="1708362" y="2059041"/>
                  </a:cubicBezTo>
                  <a:cubicBezTo>
                    <a:pt x="1688143" y="2079260"/>
                    <a:pt x="1660720" y="2090619"/>
                    <a:pt x="1632126" y="2090619"/>
                  </a:cubicBezTo>
                  <a:lnTo>
                    <a:pt x="107814" y="2090619"/>
                  </a:lnTo>
                  <a:cubicBezTo>
                    <a:pt x="48270" y="2090619"/>
                    <a:pt x="0" y="2042349"/>
                    <a:pt x="0" y="1982805"/>
                  </a:cubicBezTo>
                  <a:lnTo>
                    <a:pt x="0" y="107814"/>
                  </a:lnTo>
                  <a:cubicBezTo>
                    <a:pt x="0" y="48270"/>
                    <a:pt x="48270" y="0"/>
                    <a:pt x="107814" y="0"/>
                  </a:cubicBezTo>
                  <a:close/>
                </a:path>
              </a:pathLst>
            </a:custGeom>
            <a:solidFill>
              <a:srgbClr val="FFFFFF">
                <a:alpha val="61961"/>
              </a:srgbClr>
            </a:solidFill>
          </p:spPr>
        </p:sp>
        <p:sp>
          <p:nvSpPr>
            <p:cNvPr name="TextBox 6" id="6"/>
            <p:cNvSpPr txBox="true"/>
            <p:nvPr/>
          </p:nvSpPr>
          <p:spPr>
            <a:xfrm>
              <a:off x="0" y="0"/>
              <a:ext cx="1739940" cy="2090619"/>
            </a:xfrm>
            <a:prstGeom prst="rect">
              <a:avLst/>
            </a:prstGeom>
          </p:spPr>
          <p:txBody>
            <a:bodyPr anchor="ctr" rtlCol="false" tIns="50800" lIns="50800" bIns="50800" rIns="50800"/>
            <a:lstStyle/>
            <a:p>
              <a:pPr algn="ctr" rtl="true">
                <a:lnSpc>
                  <a:spcPts val="2879"/>
                </a:lnSpc>
              </a:pPr>
            </a:p>
          </p:txBody>
        </p:sp>
      </p:grpSp>
      <p:sp>
        <p:nvSpPr>
          <p:cNvPr name="TextBox 7" id="7"/>
          <p:cNvSpPr txBox="true"/>
          <p:nvPr/>
        </p:nvSpPr>
        <p:spPr>
          <a:xfrm rot="0">
            <a:off x="1959608" y="2357641"/>
            <a:ext cx="4831926" cy="768477"/>
          </a:xfrm>
          <a:prstGeom prst="rect">
            <a:avLst/>
          </a:prstGeom>
        </p:spPr>
        <p:txBody>
          <a:bodyPr anchor="t" rtlCol="false" tIns="0" lIns="0" bIns="0" rIns="0">
            <a:spAutoFit/>
          </a:bodyPr>
          <a:lstStyle/>
          <a:p>
            <a:pPr algn="r" rtl="true" marL="0" indent="0" lvl="0">
              <a:lnSpc>
                <a:spcPts val="5544"/>
              </a:lnSpc>
              <a:spcBef>
                <a:spcPct val="0"/>
              </a:spcBef>
            </a:pPr>
            <a:r>
              <a:rPr lang="ar-EG" b="true" sz="5600">
                <a:solidFill>
                  <a:srgbClr val="000000"/>
                </a:solidFill>
                <a:latin typeface="Droid Arabic Naskh Bold"/>
                <a:ea typeface="Droid Arabic Naskh Bold"/>
                <a:cs typeface="Droid Arabic Naskh Bold"/>
                <a:sym typeface="Droid Arabic Naskh Bold"/>
                <a:rtl val="true"/>
              </a:rPr>
              <a:t>نورپردازی طبیعی:</a:t>
            </a:r>
          </a:p>
        </p:txBody>
      </p:sp>
      <p:sp>
        <p:nvSpPr>
          <p:cNvPr name="TextBox 8" id="8"/>
          <p:cNvSpPr txBox="true"/>
          <p:nvPr/>
        </p:nvSpPr>
        <p:spPr>
          <a:xfrm rot="0">
            <a:off x="1028700" y="4091808"/>
            <a:ext cx="5762834" cy="2287905"/>
          </a:xfrm>
          <a:prstGeom prst="rect">
            <a:avLst/>
          </a:prstGeom>
        </p:spPr>
        <p:txBody>
          <a:bodyPr anchor="t" rtlCol="false" tIns="0" lIns="0" bIns="0" rIns="0">
            <a:spAutoFit/>
          </a:bodyPr>
          <a:lstStyle/>
          <a:p>
            <a:pPr algn="r" rtl="true" marL="0" indent="0" lvl="1">
              <a:lnSpc>
                <a:spcPts val="4159"/>
              </a:lnSpc>
            </a:pPr>
            <a:r>
              <a:rPr lang="ar-EG" b="true" sz="2599">
                <a:solidFill>
                  <a:srgbClr val="3B3838"/>
                </a:solidFill>
                <a:latin typeface="Droid Arabic Naskh Bold"/>
                <a:ea typeface="Droid Arabic Naskh Bold"/>
                <a:cs typeface="Droid Arabic Naskh Bold"/>
                <a:sym typeface="Droid Arabic Naskh Bold"/>
                <a:rtl val="true"/>
              </a:rPr>
              <a:t>ساعت طلایی: </a:t>
            </a:r>
          </a:p>
          <a:p>
            <a:pPr algn="r" rtl="true" marL="0" indent="0" lvl="1">
              <a:lnSpc>
                <a:spcPts val="3519"/>
              </a:lnSpc>
            </a:pPr>
            <a:r>
              <a:rPr lang="ar-EG" b="true" sz="2199">
                <a:solidFill>
                  <a:srgbClr val="3B3838"/>
                </a:solidFill>
                <a:latin typeface="Droid Arabic Naskh Bold"/>
                <a:ea typeface="Droid Arabic Naskh Bold"/>
                <a:cs typeface="Droid Arabic Naskh Bold"/>
                <a:sym typeface="Droid Arabic Naskh Bold"/>
                <a:rtl val="true"/>
              </a:rPr>
              <a:t>دوره زمانی کمی پس از طلوع آفتاب و قبل از غروب آفتاب به عنوان "ساعت طلایی" شناخته می‌شود. در این مدت، نور خورشید ملایم، گرم و پراکنده است که سایه‌های تند را کاهش می‌دهد و ظاهری زیباتر برای عکس‌ها و فیلم‌ها ایجاد می‌کند.</a:t>
            </a:r>
          </a:p>
        </p:txBody>
      </p:sp>
      <p:sp>
        <p:nvSpPr>
          <p:cNvPr name="TextBox 9" id="9"/>
          <p:cNvSpPr txBox="true"/>
          <p:nvPr/>
        </p:nvSpPr>
        <p:spPr>
          <a:xfrm rot="0">
            <a:off x="1028700" y="7046901"/>
            <a:ext cx="5762834" cy="2354419"/>
          </a:xfrm>
          <a:prstGeom prst="rect">
            <a:avLst/>
          </a:prstGeom>
        </p:spPr>
        <p:txBody>
          <a:bodyPr anchor="t" rtlCol="false" tIns="0" lIns="0" bIns="0" rIns="0">
            <a:spAutoFit/>
          </a:bodyPr>
          <a:lstStyle/>
          <a:p>
            <a:pPr algn="r" rtl="true" marL="0" indent="0" lvl="1">
              <a:lnSpc>
                <a:spcPts val="4119"/>
              </a:lnSpc>
            </a:pPr>
            <a:r>
              <a:rPr lang="ar-EG" b="true" sz="2574">
                <a:solidFill>
                  <a:srgbClr val="3B3838"/>
                </a:solidFill>
                <a:latin typeface="Droid Arabic Naskh Bold"/>
                <a:ea typeface="Droid Arabic Naskh Bold"/>
                <a:cs typeface="Droid Arabic Naskh Bold"/>
                <a:sym typeface="Droid Arabic Naskh Bold"/>
                <a:rtl val="true"/>
              </a:rPr>
              <a:t>روزهای ابری: </a:t>
            </a:r>
          </a:p>
          <a:p>
            <a:pPr algn="r" rtl="true" marL="0" indent="0" lvl="1">
              <a:lnSpc>
                <a:spcPts val="3570"/>
              </a:lnSpc>
            </a:pPr>
            <a:r>
              <a:rPr lang="ar-EG" b="true" sz="2231">
                <a:solidFill>
                  <a:srgbClr val="3B3838"/>
                </a:solidFill>
                <a:latin typeface="Droid Arabic Naskh Bold"/>
                <a:ea typeface="Droid Arabic Naskh Bold"/>
                <a:cs typeface="Droid Arabic Naskh Bold"/>
                <a:sym typeface="Droid Arabic Naskh Bold"/>
                <a:rtl val="true"/>
              </a:rPr>
              <a:t>ابرها به عنوان پخش‌کننده‌های طبیعی عمل می‌کنند، نور خورشید را پراکنده می‌کنند و سایه‌های خشن را کاهش می‌دهند. این امر نوری یکنواخت و نرم ایجاد می‌کند که برای عکاسی یا فیلمبرداری در شرایط نوری دشوار عالی است.</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9222" r="0" b="-9222"/>
            </a:stretch>
          </a:blipFill>
        </p:spPr>
      </p:sp>
      <p:sp>
        <p:nvSpPr>
          <p:cNvPr name="Freeform 3" id="3"/>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grpSp>
        <p:nvGrpSpPr>
          <p:cNvPr name="Group 4" id="4"/>
          <p:cNvGrpSpPr/>
          <p:nvPr/>
        </p:nvGrpSpPr>
        <p:grpSpPr>
          <a:xfrm rot="0">
            <a:off x="505765" y="1922411"/>
            <a:ext cx="9939380" cy="7937821"/>
            <a:chOff x="0" y="0"/>
            <a:chExt cx="2617779" cy="2090619"/>
          </a:xfrm>
        </p:grpSpPr>
        <p:sp>
          <p:nvSpPr>
            <p:cNvPr name="Freeform 5" id="5"/>
            <p:cNvSpPr/>
            <p:nvPr/>
          </p:nvSpPr>
          <p:spPr>
            <a:xfrm flipH="false" flipV="false" rot="0">
              <a:off x="0" y="0"/>
              <a:ext cx="2617779" cy="2090619"/>
            </a:xfrm>
            <a:custGeom>
              <a:avLst/>
              <a:gdLst/>
              <a:ahLst/>
              <a:cxnLst/>
              <a:rect r="r" b="b" t="t" l="l"/>
              <a:pathLst>
                <a:path h="2090619" w="2617779">
                  <a:moveTo>
                    <a:pt x="71660" y="0"/>
                  </a:moveTo>
                  <a:lnTo>
                    <a:pt x="2546119" y="0"/>
                  </a:lnTo>
                  <a:cubicBezTo>
                    <a:pt x="2565125" y="0"/>
                    <a:pt x="2583352" y="7550"/>
                    <a:pt x="2596790" y="20989"/>
                  </a:cubicBezTo>
                  <a:cubicBezTo>
                    <a:pt x="2610229" y="34428"/>
                    <a:pt x="2617779" y="52655"/>
                    <a:pt x="2617779" y="71660"/>
                  </a:cubicBezTo>
                  <a:lnTo>
                    <a:pt x="2617779" y="2018960"/>
                  </a:lnTo>
                  <a:cubicBezTo>
                    <a:pt x="2617779" y="2037965"/>
                    <a:pt x="2610229" y="2056192"/>
                    <a:pt x="2596790" y="2069631"/>
                  </a:cubicBezTo>
                  <a:cubicBezTo>
                    <a:pt x="2583352" y="2083070"/>
                    <a:pt x="2565125" y="2090619"/>
                    <a:pt x="2546119" y="2090619"/>
                  </a:cubicBezTo>
                  <a:lnTo>
                    <a:pt x="71660" y="2090619"/>
                  </a:lnTo>
                  <a:cubicBezTo>
                    <a:pt x="52655" y="2090619"/>
                    <a:pt x="34428" y="2083070"/>
                    <a:pt x="20989" y="2069631"/>
                  </a:cubicBezTo>
                  <a:cubicBezTo>
                    <a:pt x="7550" y="2056192"/>
                    <a:pt x="0" y="2037965"/>
                    <a:pt x="0" y="2018960"/>
                  </a:cubicBezTo>
                  <a:lnTo>
                    <a:pt x="0" y="71660"/>
                  </a:lnTo>
                  <a:cubicBezTo>
                    <a:pt x="0" y="52655"/>
                    <a:pt x="7550" y="34428"/>
                    <a:pt x="20989" y="20989"/>
                  </a:cubicBezTo>
                  <a:cubicBezTo>
                    <a:pt x="34428" y="7550"/>
                    <a:pt x="52655" y="0"/>
                    <a:pt x="71660" y="0"/>
                  </a:cubicBezTo>
                  <a:close/>
                </a:path>
              </a:pathLst>
            </a:custGeom>
            <a:solidFill>
              <a:srgbClr val="FFFFFF">
                <a:alpha val="61961"/>
              </a:srgbClr>
            </a:solidFill>
          </p:spPr>
        </p:sp>
        <p:sp>
          <p:nvSpPr>
            <p:cNvPr name="TextBox 6" id="6"/>
            <p:cNvSpPr txBox="true"/>
            <p:nvPr/>
          </p:nvSpPr>
          <p:spPr>
            <a:xfrm>
              <a:off x="0" y="0"/>
              <a:ext cx="2617779" cy="2090619"/>
            </a:xfrm>
            <a:prstGeom prst="rect">
              <a:avLst/>
            </a:prstGeom>
          </p:spPr>
          <p:txBody>
            <a:bodyPr anchor="ctr" rtlCol="false" tIns="50800" lIns="50800" bIns="50800" rIns="50800"/>
            <a:lstStyle/>
            <a:p>
              <a:pPr algn="ctr" rtl="true">
                <a:lnSpc>
                  <a:spcPts val="2879"/>
                </a:lnSpc>
              </a:pPr>
            </a:p>
          </p:txBody>
        </p:sp>
      </p:grpSp>
      <p:sp>
        <p:nvSpPr>
          <p:cNvPr name="TextBox 7" id="7"/>
          <p:cNvSpPr txBox="true"/>
          <p:nvPr/>
        </p:nvSpPr>
        <p:spPr>
          <a:xfrm rot="0">
            <a:off x="4973012" y="2262974"/>
            <a:ext cx="4831926" cy="768477"/>
          </a:xfrm>
          <a:prstGeom prst="rect">
            <a:avLst/>
          </a:prstGeom>
        </p:spPr>
        <p:txBody>
          <a:bodyPr anchor="t" rtlCol="false" tIns="0" lIns="0" bIns="0" rIns="0">
            <a:spAutoFit/>
          </a:bodyPr>
          <a:lstStyle/>
          <a:p>
            <a:pPr algn="r" rtl="true" marL="0" indent="0" lvl="0">
              <a:lnSpc>
                <a:spcPts val="5544"/>
              </a:lnSpc>
              <a:spcBef>
                <a:spcPct val="0"/>
              </a:spcBef>
            </a:pPr>
            <a:r>
              <a:rPr lang="ar-EG" b="true" sz="5600">
                <a:solidFill>
                  <a:srgbClr val="000000"/>
                </a:solidFill>
                <a:latin typeface="Droid Arabic Naskh Bold"/>
                <a:ea typeface="Droid Arabic Naskh Bold"/>
                <a:cs typeface="Droid Arabic Naskh Bold"/>
                <a:sym typeface="Droid Arabic Naskh Bold"/>
                <a:rtl val="true"/>
              </a:rPr>
              <a:t>نورپردازی داخلی:</a:t>
            </a:r>
          </a:p>
        </p:txBody>
      </p:sp>
      <p:sp>
        <p:nvSpPr>
          <p:cNvPr name="TextBox 8" id="8"/>
          <p:cNvSpPr txBox="true"/>
          <p:nvPr/>
        </p:nvSpPr>
        <p:spPr>
          <a:xfrm rot="0">
            <a:off x="884741" y="3612476"/>
            <a:ext cx="9258093" cy="5945109"/>
          </a:xfrm>
          <a:prstGeom prst="rect">
            <a:avLst/>
          </a:prstGeom>
        </p:spPr>
        <p:txBody>
          <a:bodyPr anchor="t" rtlCol="false" tIns="0" lIns="0" bIns="0" rIns="0">
            <a:spAutoFit/>
          </a:bodyPr>
          <a:lstStyle/>
          <a:p>
            <a:pPr algn="r" rtl="true" marL="0" indent="0" lvl="1">
              <a:lnSpc>
                <a:spcPts val="4401"/>
              </a:lnSpc>
            </a:pPr>
            <a:r>
              <a:rPr lang="ar-EG" b="true" sz="2751">
                <a:solidFill>
                  <a:srgbClr val="3B3838"/>
                </a:solidFill>
                <a:latin typeface="Droid Arabic Naskh Bold"/>
                <a:ea typeface="Droid Arabic Naskh Bold"/>
                <a:cs typeface="Droid Arabic Naskh Bold"/>
                <a:sym typeface="Droid Arabic Naskh Bold"/>
                <a:rtl val="true"/>
              </a:rPr>
              <a:t>نور تنگستن: </a:t>
            </a:r>
          </a:p>
          <a:p>
            <a:pPr algn="r" rtl="true" marL="0" indent="0" lvl="0">
              <a:lnSpc>
                <a:spcPts val="3930"/>
              </a:lnSpc>
            </a:pPr>
            <a:r>
              <a:rPr lang="ar-EG" b="true" sz="2456">
                <a:solidFill>
                  <a:srgbClr val="3B3838"/>
                </a:solidFill>
                <a:latin typeface="Droid Arabic Naskh Bold"/>
                <a:ea typeface="Droid Arabic Naskh Bold"/>
                <a:cs typeface="Droid Arabic Naskh Bold"/>
                <a:sym typeface="Droid Arabic Naskh Bold"/>
                <a:rtl val="true"/>
              </a:rPr>
              <a:t>لامپ‌های سنتی نور گرم و زرد رنگی تولید می‌کنند که می‌تواند حس دنجی ایجاد کند. با این حال، ممکن است نیاز به اصلاح با تنظیمات تراز سفیدی در دوربین یا پس از پردازش داشته باشند.</a:t>
            </a:r>
          </a:p>
          <a:p>
            <a:pPr algn="r" rtl="true" marL="0" indent="0" lvl="0">
              <a:lnSpc>
                <a:spcPts val="3302"/>
              </a:lnSpc>
            </a:pPr>
          </a:p>
          <a:p>
            <a:pPr algn="r" rtl="true" marL="0" indent="0" lvl="0">
              <a:lnSpc>
                <a:spcPts val="3930"/>
              </a:lnSpc>
            </a:pPr>
            <a:r>
              <a:rPr lang="ar-EG" b="true" sz="2456">
                <a:solidFill>
                  <a:srgbClr val="3B3838"/>
                </a:solidFill>
                <a:latin typeface="Droid Arabic Naskh Bold"/>
                <a:ea typeface="Droid Arabic Naskh Bold"/>
                <a:cs typeface="Droid Arabic Naskh Bold"/>
                <a:sym typeface="Droid Arabic Naskh Bold"/>
                <a:rtl val="true"/>
              </a:rPr>
              <a:t>چراغ ال ای دی: </a:t>
            </a:r>
          </a:p>
          <a:p>
            <a:pPr algn="r" rtl="true" marL="0" indent="0" lvl="0">
              <a:lnSpc>
                <a:spcPts val="3302"/>
              </a:lnSpc>
            </a:pPr>
            <a:r>
              <a:rPr lang="ar-EG" b="true" sz="2064">
                <a:solidFill>
                  <a:srgbClr val="3B3838"/>
                </a:solidFill>
                <a:latin typeface="Droid Arabic Naskh Bold"/>
                <a:ea typeface="Droid Arabic Naskh Bold"/>
                <a:cs typeface="Droid Arabic Naskh Bold"/>
                <a:sym typeface="Droid Arabic Naskh Bold"/>
                <a:rtl val="true"/>
              </a:rPr>
              <a:t>پنل‌های </a:t>
            </a:r>
            <a:r>
              <a:rPr lang="en-US" b="true" sz="2064">
                <a:solidFill>
                  <a:srgbClr val="3B3838"/>
                </a:solidFill>
                <a:latin typeface="Droid Arabic Naskh Bold"/>
                <a:ea typeface="Droid Arabic Naskh Bold"/>
                <a:cs typeface="Droid Arabic Naskh Bold"/>
                <a:sym typeface="Droid Arabic Naskh Bold"/>
              </a:rPr>
              <a:t>LED</a:t>
            </a:r>
            <a:r>
              <a:rPr lang="ar-EG" b="true" sz="2064">
                <a:solidFill>
                  <a:srgbClr val="3B3838"/>
                </a:solidFill>
                <a:latin typeface="Droid Arabic Naskh Bold"/>
                <a:ea typeface="Droid Arabic Naskh Bold"/>
                <a:cs typeface="Droid Arabic Naskh Bold"/>
                <a:sym typeface="Droid Arabic Naskh Bold"/>
                <a:rtl val="true"/>
              </a:rPr>
              <a:t> از نظر مصرف انرژی کارآمد، قابل تنظیم و در دماهای رنگی مختلف عرضه می‌شوند و آنها را به انتخابی همه‌کاره برای چیدمان‌های داخلی تبدیل می‌کنند.</a:t>
            </a:r>
          </a:p>
          <a:p>
            <a:pPr algn="r" rtl="true" marL="0" indent="0" lvl="0">
              <a:lnSpc>
                <a:spcPts val="3302"/>
              </a:lnSpc>
            </a:pPr>
          </a:p>
          <a:p>
            <a:pPr algn="r" rtl="true" marL="0" indent="0" lvl="0">
              <a:lnSpc>
                <a:spcPts val="3930"/>
              </a:lnSpc>
            </a:pPr>
            <a:r>
              <a:rPr lang="ar-EG" b="true" sz="2456">
                <a:solidFill>
                  <a:srgbClr val="3B3838"/>
                </a:solidFill>
                <a:latin typeface="Droid Arabic Naskh Bold"/>
                <a:ea typeface="Droid Arabic Naskh Bold"/>
                <a:cs typeface="Droid Arabic Naskh Bold"/>
                <a:sym typeface="Droid Arabic Naskh Bold"/>
                <a:rtl val="true"/>
              </a:rPr>
              <a:t>نور فلش:</a:t>
            </a:r>
          </a:p>
          <a:p>
            <a:pPr algn="r" rtl="true" marL="0" indent="0" lvl="0">
              <a:lnSpc>
                <a:spcPts val="3302"/>
              </a:lnSpc>
            </a:pPr>
            <a:r>
              <a:rPr lang="ar-EG" b="true" sz="2064">
                <a:solidFill>
                  <a:srgbClr val="3B3838"/>
                </a:solidFill>
                <a:latin typeface="Droid Arabic Naskh Bold"/>
                <a:ea typeface="Droid Arabic Naskh Bold"/>
                <a:cs typeface="Droid Arabic Naskh Bold"/>
                <a:sym typeface="Droid Arabic Naskh Bold"/>
                <a:rtl val="true"/>
              </a:rPr>
              <a:t>استفاده از فلاش در فضای داخلی می‌تواند مشکل باشد، اما انعکاس آن از سقف یا دیوار برای ایجاد نور نرم‌تر و پخش‌شده اغلب بسیار مؤثر است.</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029837" y="6464225"/>
            <a:ext cx="5361328" cy="905002"/>
          </a:xfrm>
          <a:prstGeom prst="rect">
            <a:avLst/>
          </a:prstGeom>
        </p:spPr>
        <p:txBody>
          <a:bodyPr anchor="t" rtlCol="false" tIns="0" lIns="0" bIns="0" rIns="0">
            <a:spAutoFit/>
          </a:bodyPr>
          <a:lstStyle/>
          <a:p>
            <a:pPr algn="r" rtl="true" marL="0" indent="0" lvl="0">
              <a:lnSpc>
                <a:spcPts val="6944"/>
              </a:lnSpc>
            </a:pPr>
            <a:r>
              <a:rPr lang="ar-EG" b="true" sz="5600">
                <a:solidFill>
                  <a:srgbClr val="7C0086"/>
                </a:solidFill>
                <a:latin typeface="Droid Arabic Naskh Bold"/>
                <a:ea typeface="Droid Arabic Naskh Bold"/>
                <a:cs typeface="Droid Arabic Naskh Bold"/>
                <a:sym typeface="Droid Arabic Naskh Bold"/>
                <a:rtl val="true"/>
              </a:rPr>
              <a:t>سایه</a:t>
            </a:r>
          </a:p>
        </p:txBody>
      </p:sp>
      <p:sp>
        <p:nvSpPr>
          <p:cNvPr name="Freeform 7" id="7"/>
          <p:cNvSpPr/>
          <p:nvPr/>
        </p:nvSpPr>
        <p:spPr>
          <a:xfrm flipH="false" flipV="false" rot="0">
            <a:off x="6867856" y="0"/>
            <a:ext cx="6859555" cy="10289332"/>
          </a:xfrm>
          <a:custGeom>
            <a:avLst/>
            <a:gdLst/>
            <a:ahLst/>
            <a:cxnLst/>
            <a:rect r="r" b="b" t="t" l="l"/>
            <a:pathLst>
              <a:path h="10289332" w="6859555">
                <a:moveTo>
                  <a:pt x="0" y="0"/>
                </a:moveTo>
                <a:lnTo>
                  <a:pt x="6859555" y="0"/>
                </a:lnTo>
                <a:lnTo>
                  <a:pt x="6859555" y="10289332"/>
                </a:lnTo>
                <a:lnTo>
                  <a:pt x="0" y="10289332"/>
                </a:lnTo>
                <a:lnTo>
                  <a:pt x="0" y="0"/>
                </a:lnTo>
                <a:close/>
              </a:path>
            </a:pathLst>
          </a:custGeom>
          <a:blipFill>
            <a:blip r:embed="rId3"/>
            <a:stretch>
              <a:fillRect l="0" t="0" r="0" b="0"/>
            </a:stretch>
          </a:blipFill>
        </p:spPr>
      </p:sp>
      <p:sp>
        <p:nvSpPr>
          <p:cNvPr name="TextBox 8" id="8"/>
          <p:cNvSpPr txBox="true"/>
          <p:nvPr/>
        </p:nvSpPr>
        <p:spPr>
          <a:xfrm rot="0">
            <a:off x="14847383" y="9625965"/>
            <a:ext cx="2715688" cy="549273"/>
          </a:xfrm>
          <a:prstGeom prst="rect">
            <a:avLst/>
          </a:prstGeom>
        </p:spPr>
        <p:txBody>
          <a:bodyPr anchor="t" rtlCol="false" tIns="0" lIns="0" bIns="0" rIns="0">
            <a:spAutoFit/>
          </a:bodyPr>
          <a:lstStyle/>
          <a:p>
            <a:pPr algn="ctr" rtl="true" marL="0" indent="0" lvl="0">
              <a:lnSpc>
                <a:spcPts val="2199"/>
              </a:lnSpc>
              <a:spcBef>
                <a:spcPct val="0"/>
              </a:spcBef>
            </a:pPr>
            <a:r>
              <a:rPr lang="ar-EG" sz="1999">
                <a:solidFill>
                  <a:srgbClr val="000000"/>
                </a:solidFill>
                <a:latin typeface="Droid Arabic Naskh"/>
                <a:ea typeface="Droid Arabic Naskh"/>
                <a:cs typeface="Droid Arabic Naskh"/>
                <a:sym typeface="Droid Arabic Naskh"/>
                <a:rtl val="true"/>
              </a:rPr>
              <a:t>عکس </a:t>
            </a:r>
            <a:r>
              <a:rPr lang="en-US" sz="1999">
                <a:solidFill>
                  <a:srgbClr val="000000"/>
                </a:solidFill>
                <a:latin typeface="Droid Arabic Naskh"/>
                <a:ea typeface="Droid Arabic Naskh"/>
                <a:cs typeface="Droid Arabic Naskh"/>
                <a:sym typeface="Droid Arabic Naskh"/>
              </a:rPr>
              <a:t>Elist Nguyen</a:t>
            </a:r>
            <a:r>
              <a:rPr lang="ar-EG" sz="1999">
                <a:solidFill>
                  <a:srgbClr val="000000"/>
                </a:solidFill>
                <a:latin typeface="Droid Arabic Naskh"/>
                <a:ea typeface="Droid Arabic Naskh"/>
                <a:cs typeface="Droid Arabic Naskh"/>
                <a:sym typeface="Droid Arabic Naskh"/>
                <a:rtl val="true"/>
              </a:rPr>
              <a:t> در </a:t>
            </a:r>
            <a:r>
              <a:rPr lang="en-US" sz="1999">
                <a:solidFill>
                  <a:srgbClr val="000000"/>
                </a:solidFill>
                <a:latin typeface="Droid Arabic Naskh"/>
                <a:ea typeface="Droid Arabic Naskh"/>
                <a:cs typeface="Droid Arabic Naskh"/>
                <a:sym typeface="Droid Arabic Naskh"/>
              </a:rPr>
              <a:t>Unsplash</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029837" y="6464225"/>
            <a:ext cx="5361328" cy="905002"/>
          </a:xfrm>
          <a:prstGeom prst="rect">
            <a:avLst/>
          </a:prstGeom>
        </p:spPr>
        <p:txBody>
          <a:bodyPr anchor="t" rtlCol="false" tIns="0" lIns="0" bIns="0" rIns="0">
            <a:spAutoFit/>
          </a:bodyPr>
          <a:lstStyle/>
          <a:p>
            <a:pPr algn="r" rtl="true" marL="0" indent="0" lvl="0">
              <a:lnSpc>
                <a:spcPts val="6944"/>
              </a:lnSpc>
            </a:pPr>
            <a:r>
              <a:rPr lang="ar-EG" b="true" sz="5600">
                <a:solidFill>
                  <a:srgbClr val="7C0086"/>
                </a:solidFill>
                <a:latin typeface="Droid Arabic Naskh Bold"/>
                <a:ea typeface="Droid Arabic Naskh Bold"/>
                <a:cs typeface="Droid Arabic Naskh Bold"/>
                <a:sym typeface="Droid Arabic Naskh Bold"/>
                <a:rtl val="true"/>
              </a:rPr>
              <a:t>نور مستقیم</a:t>
            </a:r>
          </a:p>
        </p:txBody>
      </p:sp>
      <p:sp>
        <p:nvSpPr>
          <p:cNvPr name="Freeform 7" id="7"/>
          <p:cNvSpPr/>
          <p:nvPr/>
        </p:nvSpPr>
        <p:spPr>
          <a:xfrm flipH="false" flipV="false" rot="0">
            <a:off x="3325091" y="0"/>
            <a:ext cx="15501261" cy="10321257"/>
          </a:xfrm>
          <a:custGeom>
            <a:avLst/>
            <a:gdLst/>
            <a:ahLst/>
            <a:cxnLst/>
            <a:rect r="r" b="b" t="t" l="l"/>
            <a:pathLst>
              <a:path h="10321257" w="15501261">
                <a:moveTo>
                  <a:pt x="0" y="0"/>
                </a:moveTo>
                <a:lnTo>
                  <a:pt x="15501261" y="0"/>
                </a:lnTo>
                <a:lnTo>
                  <a:pt x="15501261" y="10321257"/>
                </a:lnTo>
                <a:lnTo>
                  <a:pt x="0" y="10321257"/>
                </a:lnTo>
                <a:lnTo>
                  <a:pt x="0" y="0"/>
                </a:lnTo>
                <a:close/>
              </a:path>
            </a:pathLst>
          </a:custGeom>
          <a:blipFill>
            <a:blip r:embed="rId3"/>
            <a:stretch>
              <a:fillRect l="0" t="0" r="0" b="0"/>
            </a:stretch>
          </a:blipFill>
        </p:spPr>
      </p:sp>
      <p:sp>
        <p:nvSpPr>
          <p:cNvPr name="TextBox 8" id="8"/>
          <p:cNvSpPr txBox="true"/>
          <p:nvPr/>
        </p:nvSpPr>
        <p:spPr>
          <a:xfrm rot="0">
            <a:off x="15796716" y="9737727"/>
            <a:ext cx="2491284" cy="273048"/>
          </a:xfrm>
          <a:prstGeom prst="rect">
            <a:avLst/>
          </a:prstGeom>
        </p:spPr>
        <p:txBody>
          <a:bodyPr anchor="t" rtlCol="false" tIns="0" lIns="0" bIns="0" rIns="0">
            <a:spAutoFit/>
          </a:bodyPr>
          <a:lstStyle/>
          <a:p>
            <a:pPr algn="ctr" rtl="true" marL="0" indent="0" lvl="0">
              <a:lnSpc>
                <a:spcPts val="2199"/>
              </a:lnSpc>
              <a:spcBef>
                <a:spcPct val="0"/>
              </a:spcBef>
            </a:pPr>
            <a:r>
              <a:rPr lang="ar-EG" sz="1999">
                <a:solidFill>
                  <a:srgbClr val="FFFFFF"/>
                </a:solidFill>
                <a:latin typeface="Droid Arabic Naskh"/>
                <a:ea typeface="Droid Arabic Naskh"/>
                <a:cs typeface="Droid Arabic Naskh"/>
                <a:sym typeface="Droid Arabic Naskh"/>
                <a:rtl val="true"/>
              </a:rPr>
              <a:t>عکس از لی هان در آن‌اسپلش</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029837" y="6464225"/>
            <a:ext cx="5361328" cy="905002"/>
          </a:xfrm>
          <a:prstGeom prst="rect">
            <a:avLst/>
          </a:prstGeom>
        </p:spPr>
        <p:txBody>
          <a:bodyPr anchor="t" rtlCol="false" tIns="0" lIns="0" bIns="0" rIns="0">
            <a:spAutoFit/>
          </a:bodyPr>
          <a:lstStyle/>
          <a:p>
            <a:pPr algn="r" rtl="true" marL="0" indent="0" lvl="0">
              <a:lnSpc>
                <a:spcPts val="6944"/>
              </a:lnSpc>
            </a:pPr>
            <a:r>
              <a:rPr lang="ar-EG" b="true" sz="5600">
                <a:solidFill>
                  <a:srgbClr val="7C0086"/>
                </a:solidFill>
                <a:latin typeface="Droid Arabic Naskh Bold"/>
                <a:ea typeface="Droid Arabic Naskh Bold"/>
                <a:cs typeface="Droid Arabic Naskh Bold"/>
                <a:sym typeface="Droid Arabic Naskh Bold"/>
                <a:rtl val="true"/>
              </a:rPr>
              <a:t>نور پس‌زمینه</a:t>
            </a:r>
          </a:p>
        </p:txBody>
      </p:sp>
      <p:sp>
        <p:nvSpPr>
          <p:cNvPr name="TextBox 7" id="7"/>
          <p:cNvSpPr txBox="true"/>
          <p:nvPr/>
        </p:nvSpPr>
        <p:spPr>
          <a:xfrm rot="0">
            <a:off x="15796716" y="9737727"/>
            <a:ext cx="2491284" cy="273048"/>
          </a:xfrm>
          <a:prstGeom prst="rect">
            <a:avLst/>
          </a:prstGeom>
        </p:spPr>
        <p:txBody>
          <a:bodyPr anchor="t" rtlCol="false" tIns="0" lIns="0" bIns="0" rIns="0">
            <a:spAutoFit/>
          </a:bodyPr>
          <a:lstStyle/>
          <a:p>
            <a:pPr algn="ctr" rtl="true" marL="0" indent="0" lvl="0">
              <a:lnSpc>
                <a:spcPts val="2199"/>
              </a:lnSpc>
              <a:spcBef>
                <a:spcPct val="0"/>
              </a:spcBef>
            </a:pPr>
            <a:r>
              <a:rPr lang="ar-EG" sz="1999">
                <a:solidFill>
                  <a:srgbClr val="FFFFFF"/>
                </a:solidFill>
                <a:latin typeface="Droid Arabic Naskh"/>
                <a:ea typeface="Droid Arabic Naskh"/>
                <a:cs typeface="Droid Arabic Naskh"/>
                <a:sym typeface="Droid Arabic Naskh"/>
                <a:rtl val="true"/>
              </a:rPr>
              <a:t>عکس از لی هان در آن‌اسپلش</a:t>
            </a:r>
          </a:p>
        </p:txBody>
      </p:sp>
      <p:sp>
        <p:nvSpPr>
          <p:cNvPr name="Freeform 8" id="8"/>
          <p:cNvSpPr/>
          <p:nvPr/>
        </p:nvSpPr>
        <p:spPr>
          <a:xfrm flipH="false" flipV="false" rot="0">
            <a:off x="4178855" y="450852"/>
            <a:ext cx="13648600" cy="9258300"/>
          </a:xfrm>
          <a:custGeom>
            <a:avLst/>
            <a:gdLst/>
            <a:ahLst/>
            <a:cxnLst/>
            <a:rect r="r" b="b" t="t" l="l"/>
            <a:pathLst>
              <a:path h="9258300" w="13648600">
                <a:moveTo>
                  <a:pt x="0" y="0"/>
                </a:moveTo>
                <a:lnTo>
                  <a:pt x="13648599" y="0"/>
                </a:lnTo>
                <a:lnTo>
                  <a:pt x="13648599" y="9258300"/>
                </a:lnTo>
                <a:lnTo>
                  <a:pt x="0" y="9258300"/>
                </a:lnTo>
                <a:lnTo>
                  <a:pt x="0" y="0"/>
                </a:lnTo>
                <a:close/>
              </a:path>
            </a:pathLst>
          </a:custGeom>
          <a:blipFill>
            <a:blip r:embed="rId3"/>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rtl="true">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029837" y="6464225"/>
            <a:ext cx="5361328" cy="905002"/>
          </a:xfrm>
          <a:prstGeom prst="rect">
            <a:avLst/>
          </a:prstGeom>
        </p:spPr>
        <p:txBody>
          <a:bodyPr anchor="t" rtlCol="false" tIns="0" lIns="0" bIns="0" rIns="0">
            <a:spAutoFit/>
          </a:bodyPr>
          <a:lstStyle/>
          <a:p>
            <a:pPr algn="r" rtl="true" marL="0" indent="0" lvl="0">
              <a:lnSpc>
                <a:spcPts val="6944"/>
              </a:lnSpc>
            </a:pPr>
            <a:r>
              <a:rPr lang="ar-EG" b="true" sz="5600">
                <a:solidFill>
                  <a:srgbClr val="7C0086"/>
                </a:solidFill>
                <a:latin typeface="Droid Arabic Naskh Bold"/>
                <a:ea typeface="Droid Arabic Naskh Bold"/>
                <a:cs typeface="Droid Arabic Naskh Bold"/>
                <a:sym typeface="Droid Arabic Naskh Bold"/>
                <a:rtl val="true"/>
              </a:rPr>
              <a:t>نور پس‌زمینه</a:t>
            </a:r>
          </a:p>
        </p:txBody>
      </p:sp>
      <p:sp>
        <p:nvSpPr>
          <p:cNvPr name="TextBox 7" id="7"/>
          <p:cNvSpPr txBox="true"/>
          <p:nvPr/>
        </p:nvSpPr>
        <p:spPr>
          <a:xfrm rot="0">
            <a:off x="15796716" y="9737727"/>
            <a:ext cx="2491284" cy="273048"/>
          </a:xfrm>
          <a:prstGeom prst="rect">
            <a:avLst/>
          </a:prstGeom>
        </p:spPr>
        <p:txBody>
          <a:bodyPr anchor="t" rtlCol="false" tIns="0" lIns="0" bIns="0" rIns="0">
            <a:spAutoFit/>
          </a:bodyPr>
          <a:lstStyle/>
          <a:p>
            <a:pPr algn="ctr" rtl="true" marL="0" indent="0" lvl="0">
              <a:lnSpc>
                <a:spcPts val="2199"/>
              </a:lnSpc>
              <a:spcBef>
                <a:spcPct val="0"/>
              </a:spcBef>
            </a:pPr>
            <a:r>
              <a:rPr lang="ar-EG" sz="1999">
                <a:solidFill>
                  <a:srgbClr val="FFFFFF"/>
                </a:solidFill>
                <a:latin typeface="Droid Arabic Naskh"/>
                <a:ea typeface="Droid Arabic Naskh"/>
                <a:cs typeface="Droid Arabic Naskh"/>
                <a:sym typeface="Droid Arabic Naskh"/>
                <a:rtl val="true"/>
              </a:rPr>
              <a:t>عکس از لی هان در آن‌اسپلش</a:t>
            </a:r>
          </a:p>
        </p:txBody>
      </p:sp>
      <p:sp>
        <p:nvSpPr>
          <p:cNvPr name="Freeform 8" id="8"/>
          <p:cNvSpPr/>
          <p:nvPr/>
        </p:nvSpPr>
        <p:spPr>
          <a:xfrm flipH="false" flipV="false" rot="0">
            <a:off x="7185885"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sp>
        <p:nvSpPr>
          <p:cNvPr name="TextBox 9" id="9"/>
          <p:cNvSpPr txBox="true"/>
          <p:nvPr/>
        </p:nvSpPr>
        <p:spPr>
          <a:xfrm rot="0">
            <a:off x="15119682" y="9737727"/>
            <a:ext cx="2491284" cy="549273"/>
          </a:xfrm>
          <a:prstGeom prst="rect">
            <a:avLst/>
          </a:prstGeom>
        </p:spPr>
        <p:txBody>
          <a:bodyPr anchor="t" rtlCol="false" tIns="0" lIns="0" bIns="0" rIns="0">
            <a:spAutoFit/>
          </a:bodyPr>
          <a:lstStyle/>
          <a:p>
            <a:pPr algn="ctr" rtl="true" marL="0" indent="0" lvl="0">
              <a:lnSpc>
                <a:spcPts val="2199"/>
              </a:lnSpc>
              <a:spcBef>
                <a:spcPct val="0"/>
              </a:spcBef>
            </a:pPr>
            <a:r>
              <a:rPr lang="ar-EG" sz="1999">
                <a:solidFill>
                  <a:srgbClr val="000000"/>
                </a:solidFill>
                <a:latin typeface="Droid Arabic Naskh"/>
                <a:ea typeface="Droid Arabic Naskh"/>
                <a:cs typeface="Droid Arabic Naskh"/>
                <a:sym typeface="Droid Arabic Naskh"/>
                <a:rtl val="true"/>
              </a:rPr>
              <a:t>عکس از تونی فراست در </a:t>
            </a:r>
            <a:r>
              <a:rPr lang="en-US" sz="1999">
                <a:solidFill>
                  <a:srgbClr val="000000"/>
                </a:solidFill>
                <a:latin typeface="Droid Arabic Naskh"/>
                <a:ea typeface="Droid Arabic Naskh"/>
                <a:cs typeface="Droid Arabic Naskh"/>
                <a:sym typeface="Droid Arabic Naskh"/>
              </a:rPr>
              <a:t>Unsplash</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85" t="-12843" r="-30412" b="-17271"/>
            </a:stretch>
          </a:blipFill>
        </p:spPr>
      </p:sp>
      <p:grpSp>
        <p:nvGrpSpPr>
          <p:cNvPr name="Group 3" id="3"/>
          <p:cNvGrpSpPr/>
          <p:nvPr/>
        </p:nvGrpSpPr>
        <p:grpSpPr>
          <a:xfrm rot="0">
            <a:off x="649065" y="2587361"/>
            <a:ext cx="7117755" cy="6461710"/>
            <a:chOff x="0" y="0"/>
            <a:chExt cx="1874635" cy="1701850"/>
          </a:xfrm>
        </p:grpSpPr>
        <p:sp>
          <p:nvSpPr>
            <p:cNvPr name="Freeform 4" id="4"/>
            <p:cNvSpPr/>
            <p:nvPr/>
          </p:nvSpPr>
          <p:spPr>
            <a:xfrm flipH="false" flipV="false" rot="0">
              <a:off x="0" y="0"/>
              <a:ext cx="1874635" cy="1701850"/>
            </a:xfrm>
            <a:custGeom>
              <a:avLst/>
              <a:gdLst/>
              <a:ahLst/>
              <a:cxnLst/>
              <a:rect r="r" b="b" t="t" l="l"/>
              <a:pathLst>
                <a:path h="1701850" w="1874635">
                  <a:moveTo>
                    <a:pt x="101155" y="0"/>
                  </a:moveTo>
                  <a:lnTo>
                    <a:pt x="1773480" y="0"/>
                  </a:lnTo>
                  <a:cubicBezTo>
                    <a:pt x="1800308" y="0"/>
                    <a:pt x="1826037" y="10657"/>
                    <a:pt x="1845007" y="29628"/>
                  </a:cubicBezTo>
                  <a:cubicBezTo>
                    <a:pt x="1863978" y="48598"/>
                    <a:pt x="1874635" y="74327"/>
                    <a:pt x="1874635" y="101155"/>
                  </a:cubicBezTo>
                  <a:lnTo>
                    <a:pt x="1874635" y="1600694"/>
                  </a:lnTo>
                  <a:cubicBezTo>
                    <a:pt x="1874635" y="1656561"/>
                    <a:pt x="1829346" y="1701850"/>
                    <a:pt x="1773480" y="1701850"/>
                  </a:cubicBezTo>
                  <a:lnTo>
                    <a:pt x="101155" y="1701850"/>
                  </a:lnTo>
                  <a:cubicBezTo>
                    <a:pt x="74327" y="1701850"/>
                    <a:pt x="48598" y="1691192"/>
                    <a:pt x="29628" y="1672222"/>
                  </a:cubicBezTo>
                  <a:cubicBezTo>
                    <a:pt x="10657" y="1653252"/>
                    <a:pt x="0" y="1627522"/>
                    <a:pt x="0" y="1600694"/>
                  </a:cubicBezTo>
                  <a:lnTo>
                    <a:pt x="0" y="101155"/>
                  </a:lnTo>
                  <a:cubicBezTo>
                    <a:pt x="0" y="74327"/>
                    <a:pt x="10657" y="48598"/>
                    <a:pt x="29628" y="29628"/>
                  </a:cubicBezTo>
                  <a:cubicBezTo>
                    <a:pt x="48598" y="10657"/>
                    <a:pt x="74327" y="0"/>
                    <a:pt x="101155" y="0"/>
                  </a:cubicBezTo>
                  <a:close/>
                </a:path>
              </a:pathLst>
            </a:custGeom>
            <a:solidFill>
              <a:srgbClr val="7C0086">
                <a:alpha val="81961"/>
              </a:srgbClr>
            </a:solidFill>
          </p:spPr>
        </p:sp>
        <p:sp>
          <p:nvSpPr>
            <p:cNvPr name="TextBox 5" id="5"/>
            <p:cNvSpPr txBox="true"/>
            <p:nvPr/>
          </p:nvSpPr>
          <p:spPr>
            <a:xfrm>
              <a:off x="0" y="0"/>
              <a:ext cx="1874635" cy="1701850"/>
            </a:xfrm>
            <a:prstGeom prst="rect">
              <a:avLst/>
            </a:prstGeom>
          </p:spPr>
          <p:txBody>
            <a:bodyPr anchor="ctr" rtlCol="false" tIns="50800" lIns="50800" bIns="50800" rIns="50800"/>
            <a:lstStyle/>
            <a:p>
              <a:pPr algn="ctr" rtl="true">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1110262" y="3068743"/>
            <a:ext cx="6195360" cy="1510094"/>
          </a:xfrm>
          <a:prstGeom prst="rect">
            <a:avLst/>
          </a:prstGeom>
        </p:spPr>
        <p:txBody>
          <a:bodyPr anchor="t" rtlCol="false" tIns="0" lIns="0" bIns="0" rIns="0">
            <a:spAutoFit/>
          </a:bodyPr>
          <a:lstStyle/>
          <a:p>
            <a:pPr algn="ctr" rtl="true" marL="0" indent="0" lvl="0">
              <a:lnSpc>
                <a:spcPts val="12316"/>
              </a:lnSpc>
            </a:pPr>
            <a:r>
              <a:rPr lang="ar-EG" b="true" sz="8797">
                <a:solidFill>
                  <a:srgbClr val="FFFFFF"/>
                </a:solidFill>
                <a:latin typeface="Droid Arabic Naskh Bold"/>
                <a:ea typeface="Droid Arabic Naskh Bold"/>
                <a:cs typeface="Droid Arabic Naskh Bold"/>
                <a:sym typeface="Droid Arabic Naskh Bold"/>
                <a:rtl val="true"/>
              </a:rPr>
              <a:t>تکل</a:t>
            </a:r>
            <a:r>
              <a:rPr lang="ar-EG" b="true" sz="8797">
                <a:solidFill>
                  <a:srgbClr val="FFFFFF"/>
                </a:solidFill>
                <a:latin typeface="Droid Arabic Naskh Bold"/>
                <a:ea typeface="Droid Arabic Naskh Bold"/>
                <a:cs typeface="Droid Arabic Naskh Bold"/>
                <a:sym typeface="Droid Arabic Naskh Bold"/>
                <a:rtl val="true"/>
              </a:rPr>
              <a:t>یف</a:t>
            </a:r>
          </a:p>
        </p:txBody>
      </p:sp>
      <p:sp>
        <p:nvSpPr>
          <p:cNvPr name="TextBox 8" id="8"/>
          <p:cNvSpPr txBox="true"/>
          <p:nvPr/>
        </p:nvSpPr>
        <p:spPr>
          <a:xfrm rot="0">
            <a:off x="1110262" y="5095875"/>
            <a:ext cx="6195360" cy="1605534"/>
          </a:xfrm>
          <a:prstGeom prst="rect">
            <a:avLst/>
          </a:prstGeom>
        </p:spPr>
        <p:txBody>
          <a:bodyPr anchor="t" rtlCol="false" tIns="0" lIns="0" bIns="0" rIns="0">
            <a:spAutoFit/>
          </a:bodyPr>
          <a:lstStyle/>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ما چند شیء برای شما آماده کرده‌ایم، لطفاً یکی از آنها را بردارید و بر اساس قوانینی که بررسی کردیم، یک عکس خلاقانه از این شیء بگیرید!</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grpSp>
        <p:nvGrpSpPr>
          <p:cNvPr name="Group 3" id="3"/>
          <p:cNvGrpSpPr/>
          <p:nvPr/>
        </p:nvGrpSpPr>
        <p:grpSpPr>
          <a:xfrm rot="0">
            <a:off x="7320094" y="-547187"/>
            <a:ext cx="10730792" cy="10730792"/>
            <a:chOff x="0" y="0"/>
            <a:chExt cx="12700000" cy="12700000"/>
          </a:xfrm>
        </p:grpSpPr>
        <p:sp>
          <p:nvSpPr>
            <p:cNvPr name="Freeform 4" id="4"/>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3"/>
              <a:stretch>
                <a:fillRect l="-11803" t="0" r="-11803" b="0"/>
              </a:stretch>
            </a:blipFill>
          </p:spPr>
        </p:sp>
      </p:grpSp>
      <p:sp>
        <p:nvSpPr>
          <p:cNvPr name="TextBox 5" id="5"/>
          <p:cNvSpPr txBox="true"/>
          <p:nvPr/>
        </p:nvSpPr>
        <p:spPr>
          <a:xfrm rot="0">
            <a:off x="0" y="4761060"/>
            <a:ext cx="7320094" cy="2134362"/>
          </a:xfrm>
          <a:prstGeom prst="rect">
            <a:avLst/>
          </a:prstGeom>
        </p:spPr>
        <p:txBody>
          <a:bodyPr anchor="t" rtlCol="false" tIns="0" lIns="0" bIns="0" rIns="0">
            <a:spAutoFit/>
          </a:bodyPr>
          <a:lstStyle/>
          <a:p>
            <a:pPr algn="r" rtl="true" marL="0" indent="0" lvl="0">
              <a:lnSpc>
                <a:spcPts val="8514"/>
              </a:lnSpc>
            </a:pPr>
            <a:r>
              <a:rPr lang="ar-EG" b="true" sz="6600">
                <a:solidFill>
                  <a:srgbClr val="7C0086"/>
                </a:solidFill>
                <a:latin typeface="Droid Arabic Naskh Bold"/>
                <a:ea typeface="Droid Arabic Naskh Bold"/>
                <a:cs typeface="Droid Arabic Naskh Bold"/>
                <a:sym typeface="Droid Arabic Naskh Bold"/>
                <a:rtl val="true"/>
              </a:rPr>
              <a:t>اصول اولیه دوربین:</a:t>
            </a:r>
          </a:p>
          <a:p>
            <a:pPr algn="r" rtl="true" marL="0" indent="0" lvl="0">
              <a:lnSpc>
                <a:spcPts val="8514"/>
              </a:lnSpc>
            </a:pPr>
            <a:r>
              <a:rPr lang="ar-EG" b="true" sz="6600">
                <a:solidFill>
                  <a:srgbClr val="7C0086"/>
                </a:solidFill>
                <a:latin typeface="Droid Arabic Naskh Bold"/>
                <a:ea typeface="Droid Arabic Naskh Bold"/>
                <a:cs typeface="Droid Arabic Naskh Bold"/>
                <a:sym typeface="Droid Arabic Naskh Bold"/>
                <a:rtl val="true"/>
              </a:rPr>
              <a:t>ضبط صدا</a:t>
            </a:r>
          </a:p>
        </p:txBody>
      </p:sp>
      <p:sp>
        <p:nvSpPr>
          <p:cNvPr name="Freeform 6" id="6"/>
          <p:cNvSpPr/>
          <p:nvPr/>
        </p:nvSpPr>
        <p:spPr>
          <a:xfrm flipH="false" flipV="true" rot="-3119379">
            <a:off x="5034204" y="6845271"/>
            <a:ext cx="2109891" cy="2702102"/>
          </a:xfrm>
          <a:custGeom>
            <a:avLst/>
            <a:gdLst/>
            <a:ahLst/>
            <a:cxnLst/>
            <a:rect r="r" b="b" t="t" l="l"/>
            <a:pathLst>
              <a:path h="2702102" w="2109891">
                <a:moveTo>
                  <a:pt x="0" y="2702102"/>
                </a:moveTo>
                <a:lnTo>
                  <a:pt x="2109891" y="2702102"/>
                </a:lnTo>
                <a:lnTo>
                  <a:pt x="2109891" y="0"/>
                </a:lnTo>
                <a:lnTo>
                  <a:pt x="0" y="0"/>
                </a:lnTo>
                <a:lnTo>
                  <a:pt x="0" y="270210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447048" y="2940798"/>
            <a:ext cx="5763511" cy="501015"/>
          </a:xfrm>
          <a:prstGeom prst="rect">
            <a:avLst/>
          </a:prstGeom>
        </p:spPr>
        <p:txBody>
          <a:bodyPr anchor="t" rtlCol="false" tIns="0" lIns="0" bIns="0" rIns="0">
            <a:spAutoFit/>
          </a:bodyPr>
          <a:lstStyle/>
          <a:p>
            <a:pPr algn="r" rtl="true" marL="0" indent="0" lvl="0">
              <a:lnSpc>
                <a:spcPts val="3900"/>
              </a:lnSpc>
            </a:pPr>
            <a:r>
              <a:rPr lang="ar-EG" b="true" sz="3000" spc="-89">
                <a:solidFill>
                  <a:srgbClr val="000000"/>
                </a:solidFill>
                <a:latin typeface="Droid Arabic Naskh Bold"/>
                <a:ea typeface="Droid Arabic Naskh Bold"/>
                <a:cs typeface="Droid Arabic Naskh Bold"/>
                <a:sym typeface="Droid Arabic Naskh Bold"/>
                <a:rtl val="true"/>
              </a:rPr>
              <a:t>فعالیت </a:t>
            </a:r>
            <a:r>
              <a:rPr lang="en-US" b="true" sz="3000" spc="-89">
                <a:solidFill>
                  <a:srgbClr val="000000"/>
                </a:solidFill>
                <a:latin typeface="Droid Arabic Naskh Bold"/>
                <a:ea typeface="Droid Arabic Naskh Bold"/>
                <a:cs typeface="Droid Arabic Naskh Bold"/>
                <a:sym typeface="Droid Arabic Naskh Bold"/>
              </a:rPr>
              <a:t>۴.۳.۳</a:t>
            </a:r>
            <a:r>
              <a:rPr lang="ar-EG" b="true" sz="3000" spc="-89">
                <a:solidFill>
                  <a:srgbClr val="000000"/>
                </a:solidFill>
                <a:latin typeface="Droid Arabic Naskh Bold"/>
                <a:ea typeface="Droid Arabic Naskh Bold"/>
                <a:cs typeface="Droid Arabic Naskh Bold"/>
                <a:sym typeface="Droid Arabic Naskh Bold"/>
                <a:rtl val="true"/>
              </a:rPr>
              <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9374645" y="7073918"/>
            <a:ext cx="2067230" cy="1211914"/>
          </a:xfrm>
          <a:custGeom>
            <a:avLst/>
            <a:gdLst/>
            <a:ahLst/>
            <a:cxnLst/>
            <a:rect r="r" b="b" t="t" l="l"/>
            <a:pathLst>
              <a:path h="1211914" w="2067230">
                <a:moveTo>
                  <a:pt x="0" y="0"/>
                </a:moveTo>
                <a:lnTo>
                  <a:pt x="2067230" y="0"/>
                </a:lnTo>
                <a:lnTo>
                  <a:pt x="2067230" y="1211914"/>
                </a:lnTo>
                <a:lnTo>
                  <a:pt x="0" y="12119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584888" y="4228761"/>
            <a:ext cx="1200172" cy="1017270"/>
          </a:xfrm>
          <a:prstGeom prst="rect">
            <a:avLst/>
          </a:prstGeom>
        </p:spPr>
        <p:txBody>
          <a:bodyPr anchor="t" rtlCol="false" tIns="0" lIns="0" bIns="0" rIns="0">
            <a:spAutoFit/>
          </a:bodyPr>
          <a:lstStyle/>
          <a:p>
            <a:pPr algn="r" rtl="true" marL="0" indent="0" lvl="0">
              <a:lnSpc>
                <a:spcPts val="7980"/>
              </a:lnSpc>
            </a:pPr>
            <a:r>
              <a:rPr lang="en-US" b="true" sz="5700" spc="-114">
                <a:solidFill>
                  <a:srgbClr val="FD1C62"/>
                </a:solidFill>
                <a:latin typeface="Droid Arabic Naskh Bold"/>
                <a:ea typeface="Droid Arabic Naskh Bold"/>
                <a:cs typeface="Droid Arabic Naskh Bold"/>
                <a:sym typeface="Droid Arabic Naskh Bold"/>
              </a:rPr>
              <a:t>01</a:t>
            </a:r>
          </a:p>
        </p:txBody>
      </p:sp>
      <p:sp>
        <p:nvSpPr>
          <p:cNvPr name="Freeform 5" id="5"/>
          <p:cNvSpPr/>
          <p:nvPr/>
        </p:nvSpPr>
        <p:spPr>
          <a:xfrm flipH="false" flipV="false" rot="0">
            <a:off x="9374645" y="4125817"/>
            <a:ext cx="2067230" cy="1211914"/>
          </a:xfrm>
          <a:custGeom>
            <a:avLst/>
            <a:gdLst/>
            <a:ahLst/>
            <a:cxnLst/>
            <a:rect r="r" b="b" t="t" l="l"/>
            <a:pathLst>
              <a:path h="1211914" w="2067230">
                <a:moveTo>
                  <a:pt x="0" y="0"/>
                </a:moveTo>
                <a:lnTo>
                  <a:pt x="2067230" y="0"/>
                </a:lnTo>
                <a:lnTo>
                  <a:pt x="2067230" y="1211913"/>
                </a:lnTo>
                <a:lnTo>
                  <a:pt x="0" y="12119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539549" y="7114090"/>
            <a:ext cx="1488373" cy="1017270"/>
          </a:xfrm>
          <a:prstGeom prst="rect">
            <a:avLst/>
          </a:prstGeom>
        </p:spPr>
        <p:txBody>
          <a:bodyPr anchor="t" rtlCol="false" tIns="0" lIns="0" bIns="0" rIns="0">
            <a:spAutoFit/>
          </a:bodyPr>
          <a:lstStyle/>
          <a:p>
            <a:pPr algn="r" rtl="true" marL="0" indent="0" lvl="0">
              <a:lnSpc>
                <a:spcPts val="7980"/>
              </a:lnSpc>
            </a:pPr>
            <a:r>
              <a:rPr lang="en-US" b="true" sz="5700" spc="-114">
                <a:solidFill>
                  <a:srgbClr val="FD1C62"/>
                </a:solidFill>
                <a:latin typeface="Droid Arabic Naskh Bold"/>
                <a:ea typeface="Droid Arabic Naskh Bold"/>
                <a:cs typeface="Droid Arabic Naskh Bold"/>
                <a:sym typeface="Droid Arabic Naskh Bold"/>
              </a:rPr>
              <a:t>02</a:t>
            </a:r>
          </a:p>
        </p:txBody>
      </p:sp>
      <p:sp>
        <p:nvSpPr>
          <p:cNvPr name="Freeform 7" id="7"/>
          <p:cNvSpPr/>
          <p:nvPr/>
        </p:nvSpPr>
        <p:spPr>
          <a:xfrm flipH="false" flipV="false" rot="0">
            <a:off x="960692" y="7011146"/>
            <a:ext cx="2067230" cy="1211914"/>
          </a:xfrm>
          <a:custGeom>
            <a:avLst/>
            <a:gdLst/>
            <a:ahLst/>
            <a:cxnLst/>
            <a:rect r="r" b="b" t="t" l="l"/>
            <a:pathLst>
              <a:path h="1211914" w="2067230">
                <a:moveTo>
                  <a:pt x="0" y="0"/>
                </a:moveTo>
                <a:lnTo>
                  <a:pt x="2067231" y="0"/>
                </a:lnTo>
                <a:lnTo>
                  <a:pt x="2067231" y="1211913"/>
                </a:lnTo>
                <a:lnTo>
                  <a:pt x="0" y="12119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006031" y="4125817"/>
            <a:ext cx="2067230" cy="1211914"/>
          </a:xfrm>
          <a:custGeom>
            <a:avLst/>
            <a:gdLst/>
            <a:ahLst/>
            <a:cxnLst/>
            <a:rect r="r" b="b" t="t" l="l"/>
            <a:pathLst>
              <a:path h="1211914" w="2067230">
                <a:moveTo>
                  <a:pt x="0" y="0"/>
                </a:moveTo>
                <a:lnTo>
                  <a:pt x="2067230" y="0"/>
                </a:lnTo>
                <a:lnTo>
                  <a:pt x="2067230" y="1211913"/>
                </a:lnTo>
                <a:lnTo>
                  <a:pt x="0" y="12119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3690890" y="-1621312"/>
            <a:ext cx="7385554" cy="7385554"/>
          </a:xfrm>
          <a:custGeom>
            <a:avLst/>
            <a:gdLst/>
            <a:ahLst/>
            <a:cxnLst/>
            <a:rect r="r" b="b" t="t" l="l"/>
            <a:pathLst>
              <a:path h="7385554" w="7385554">
                <a:moveTo>
                  <a:pt x="0" y="0"/>
                </a:moveTo>
                <a:lnTo>
                  <a:pt x="7385553" y="0"/>
                </a:lnTo>
                <a:lnTo>
                  <a:pt x="7385553" y="7385553"/>
                </a:lnTo>
                <a:lnTo>
                  <a:pt x="0" y="73855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607557" y="1770696"/>
            <a:ext cx="4753241" cy="1149351"/>
          </a:xfrm>
          <a:prstGeom prst="rect">
            <a:avLst/>
          </a:prstGeom>
        </p:spPr>
        <p:txBody>
          <a:bodyPr anchor="t" rtlCol="false" tIns="0" lIns="0" bIns="0" rIns="0">
            <a:spAutoFit/>
          </a:bodyPr>
          <a:lstStyle/>
          <a:p>
            <a:pPr algn="r" rtl="true" marL="0" indent="0" lvl="0">
              <a:lnSpc>
                <a:spcPts val="9099"/>
              </a:lnSpc>
            </a:pPr>
            <a:r>
              <a:rPr lang="ar-EG" b="true" sz="6499">
                <a:solidFill>
                  <a:srgbClr val="7C0086"/>
                </a:solidFill>
                <a:latin typeface="Droid Arabic Naskh Bold"/>
                <a:ea typeface="Droid Arabic Naskh Bold"/>
                <a:cs typeface="Droid Arabic Naskh Bold"/>
                <a:sym typeface="Droid Arabic Naskh Bold"/>
                <a:rtl val="true"/>
              </a:rPr>
              <a:t>محتوا</a:t>
            </a:r>
          </a:p>
        </p:txBody>
      </p:sp>
      <p:sp>
        <p:nvSpPr>
          <p:cNvPr name="TextBox 11" id="11"/>
          <p:cNvSpPr txBox="true"/>
          <p:nvPr/>
        </p:nvSpPr>
        <p:spPr>
          <a:xfrm rot="0">
            <a:off x="1584888" y="5631926"/>
            <a:ext cx="5422774" cy="501015"/>
          </a:xfrm>
          <a:prstGeom prst="rect">
            <a:avLst/>
          </a:prstGeom>
        </p:spPr>
        <p:txBody>
          <a:bodyPr anchor="t" rtlCol="false" tIns="0" lIns="0" bIns="0" rIns="0">
            <a:spAutoFit/>
          </a:bodyPr>
          <a:lstStyle/>
          <a:p>
            <a:pPr algn="r" rtl="true" marL="0" indent="0" lvl="0">
              <a:lnSpc>
                <a:spcPts val="3900"/>
              </a:lnSpc>
            </a:pPr>
            <a:r>
              <a:rPr lang="ar-EG" b="true" sz="3000" spc="-89">
                <a:solidFill>
                  <a:srgbClr val="7C0086"/>
                </a:solidFill>
                <a:latin typeface="Droid Arabic Naskh Bold"/>
                <a:ea typeface="Droid Arabic Naskh Bold"/>
                <a:cs typeface="Droid Arabic Naskh Bold"/>
                <a:sym typeface="Droid Arabic Naskh Bold"/>
                <a:rtl val="true"/>
              </a:rPr>
              <a:t>اهمیت داستان‌سرایی بصری</a:t>
            </a:r>
          </a:p>
        </p:txBody>
      </p:sp>
      <p:sp>
        <p:nvSpPr>
          <p:cNvPr name="TextBox 12" id="12"/>
          <p:cNvSpPr txBox="true"/>
          <p:nvPr/>
        </p:nvSpPr>
        <p:spPr>
          <a:xfrm rot="0">
            <a:off x="1539549" y="8517255"/>
            <a:ext cx="5422774" cy="501015"/>
          </a:xfrm>
          <a:prstGeom prst="rect">
            <a:avLst/>
          </a:prstGeom>
        </p:spPr>
        <p:txBody>
          <a:bodyPr anchor="t" rtlCol="false" tIns="0" lIns="0" bIns="0" rIns="0">
            <a:spAutoFit/>
          </a:bodyPr>
          <a:lstStyle/>
          <a:p>
            <a:pPr algn="r" rtl="true" marL="0" indent="0" lvl="0">
              <a:lnSpc>
                <a:spcPts val="3900"/>
              </a:lnSpc>
            </a:pPr>
            <a:r>
              <a:rPr lang="ar-EG" b="true" sz="3000" spc="-89">
                <a:solidFill>
                  <a:srgbClr val="7C0086"/>
                </a:solidFill>
                <a:latin typeface="Droid Arabic Naskh Bold"/>
                <a:ea typeface="Droid Arabic Naskh Bold"/>
                <a:cs typeface="Droid Arabic Naskh Bold"/>
                <a:sym typeface="Droid Arabic Naskh Bold"/>
                <a:rtl val="true"/>
              </a:rPr>
              <a:t>اصول اولیه دوربین گوشی‌های هوشمند</a:t>
            </a:r>
          </a:p>
        </p:txBody>
      </p:sp>
      <p:sp>
        <p:nvSpPr>
          <p:cNvPr name="TextBox 13" id="13"/>
          <p:cNvSpPr txBox="true"/>
          <p:nvPr/>
        </p:nvSpPr>
        <p:spPr>
          <a:xfrm rot="0">
            <a:off x="9953502" y="4228761"/>
            <a:ext cx="1200172" cy="1017270"/>
          </a:xfrm>
          <a:prstGeom prst="rect">
            <a:avLst/>
          </a:prstGeom>
        </p:spPr>
        <p:txBody>
          <a:bodyPr anchor="t" rtlCol="false" tIns="0" lIns="0" bIns="0" rIns="0">
            <a:spAutoFit/>
          </a:bodyPr>
          <a:lstStyle/>
          <a:p>
            <a:pPr algn="r" rtl="true" marL="0" indent="0" lvl="0">
              <a:lnSpc>
                <a:spcPts val="7980"/>
              </a:lnSpc>
            </a:pPr>
            <a:r>
              <a:rPr lang="en-US" b="true" sz="5700" spc="-114">
                <a:solidFill>
                  <a:srgbClr val="FD1C62"/>
                </a:solidFill>
                <a:latin typeface="Droid Arabic Naskh Bold"/>
                <a:ea typeface="Droid Arabic Naskh Bold"/>
                <a:cs typeface="Droid Arabic Naskh Bold"/>
                <a:sym typeface="Droid Arabic Naskh Bold"/>
              </a:rPr>
              <a:t>۰۳</a:t>
            </a:r>
          </a:p>
        </p:txBody>
      </p:sp>
      <p:sp>
        <p:nvSpPr>
          <p:cNvPr name="TextBox 14" id="14"/>
          <p:cNvSpPr txBox="true"/>
          <p:nvPr/>
        </p:nvSpPr>
        <p:spPr>
          <a:xfrm rot="0">
            <a:off x="9953502" y="5631926"/>
            <a:ext cx="5422774" cy="501015"/>
          </a:xfrm>
          <a:prstGeom prst="rect">
            <a:avLst/>
          </a:prstGeom>
        </p:spPr>
        <p:txBody>
          <a:bodyPr anchor="t" rtlCol="false" tIns="0" lIns="0" bIns="0" rIns="0">
            <a:spAutoFit/>
          </a:bodyPr>
          <a:lstStyle/>
          <a:p>
            <a:pPr algn="r" rtl="true" marL="0" indent="0" lvl="0">
              <a:lnSpc>
                <a:spcPts val="3900"/>
              </a:lnSpc>
            </a:pPr>
            <a:r>
              <a:rPr lang="ar-EG" b="true" sz="3000" spc="-89">
                <a:solidFill>
                  <a:srgbClr val="7C0086"/>
                </a:solidFill>
                <a:latin typeface="Droid Arabic Naskh Bold"/>
                <a:ea typeface="Droid Arabic Naskh Bold"/>
                <a:cs typeface="Droid Arabic Naskh Bold"/>
                <a:sym typeface="Droid Arabic Naskh Bold"/>
                <a:rtl val="true"/>
              </a:rPr>
              <a:t>ترکیب‌بندی، نورپردازی و صدابرداری</a:t>
            </a:r>
          </a:p>
        </p:txBody>
      </p:sp>
      <p:sp>
        <p:nvSpPr>
          <p:cNvPr name="TextBox 15" id="15"/>
          <p:cNvSpPr txBox="true"/>
          <p:nvPr/>
        </p:nvSpPr>
        <p:spPr>
          <a:xfrm rot="0">
            <a:off x="9953502" y="7176862"/>
            <a:ext cx="1200172" cy="1017270"/>
          </a:xfrm>
          <a:prstGeom prst="rect">
            <a:avLst/>
          </a:prstGeom>
        </p:spPr>
        <p:txBody>
          <a:bodyPr anchor="t" rtlCol="false" tIns="0" lIns="0" bIns="0" rIns="0">
            <a:spAutoFit/>
          </a:bodyPr>
          <a:lstStyle/>
          <a:p>
            <a:pPr algn="r" rtl="true" marL="0" indent="0" lvl="0">
              <a:lnSpc>
                <a:spcPts val="7980"/>
              </a:lnSpc>
            </a:pPr>
            <a:r>
              <a:rPr lang="en-US" b="true" sz="5700" spc="-114">
                <a:solidFill>
                  <a:srgbClr val="FD1C62"/>
                </a:solidFill>
                <a:latin typeface="Droid Arabic Naskh Bold"/>
                <a:ea typeface="Droid Arabic Naskh Bold"/>
                <a:cs typeface="Droid Arabic Naskh Bold"/>
                <a:sym typeface="Droid Arabic Naskh Bold"/>
              </a:rPr>
              <a:t>04</a:t>
            </a:r>
          </a:p>
        </p:txBody>
      </p:sp>
      <p:sp>
        <p:nvSpPr>
          <p:cNvPr name="TextBox 16" id="16"/>
          <p:cNvSpPr txBox="true"/>
          <p:nvPr/>
        </p:nvSpPr>
        <p:spPr>
          <a:xfrm rot="0">
            <a:off x="9953502" y="8297466"/>
            <a:ext cx="5422774" cy="483394"/>
          </a:xfrm>
          <a:prstGeom prst="rect">
            <a:avLst/>
          </a:prstGeom>
        </p:spPr>
        <p:txBody>
          <a:bodyPr anchor="t" rtlCol="false" tIns="0" lIns="0" bIns="0" rIns="0">
            <a:spAutoFit/>
          </a:bodyPr>
          <a:lstStyle/>
          <a:p>
            <a:pPr algn="r" rtl="true" marL="0" indent="0" lvl="0">
              <a:lnSpc>
                <a:spcPts val="3753"/>
              </a:lnSpc>
            </a:pPr>
            <a:r>
              <a:rPr lang="ar-EG" b="true" sz="2887" spc="-86">
                <a:solidFill>
                  <a:srgbClr val="7C0086"/>
                </a:solidFill>
                <a:latin typeface="Droid Arabic Naskh Bold"/>
                <a:ea typeface="Droid Arabic Naskh Bold"/>
                <a:cs typeface="Droid Arabic Naskh Bold"/>
                <a:sym typeface="Droid Arabic Naskh Bold"/>
                <a:rtl val="true"/>
              </a:rPr>
              <a:t>استراتژی محتوا</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AutoShape 3" id="3"/>
          <p:cNvSpPr/>
          <p:nvPr/>
        </p:nvSpPr>
        <p:spPr>
          <a:xfrm>
            <a:off x="-95917" y="3339243"/>
            <a:ext cx="7506275" cy="0"/>
          </a:xfrm>
          <a:prstGeom prst="line">
            <a:avLst/>
          </a:prstGeom>
          <a:ln cap="rnd" w="57150">
            <a:solidFill>
              <a:srgbClr val="227C9D"/>
            </a:solidFill>
            <a:prstDash val="sysDot"/>
            <a:headEnd type="none" len="sm" w="sm"/>
            <a:tailEnd type="none" len="sm" w="sm"/>
          </a:ln>
        </p:spPr>
      </p:sp>
      <p:grpSp>
        <p:nvGrpSpPr>
          <p:cNvPr name="Group 4" id="4"/>
          <p:cNvGrpSpPr/>
          <p:nvPr/>
        </p:nvGrpSpPr>
        <p:grpSpPr>
          <a:xfrm rot="0">
            <a:off x="8418443" y="417443"/>
            <a:ext cx="9558442" cy="9337205"/>
            <a:chOff x="0" y="0"/>
            <a:chExt cx="4828540" cy="4716780"/>
          </a:xfrm>
        </p:grpSpPr>
        <p:sp>
          <p:nvSpPr>
            <p:cNvPr name="Freeform 5" id="5"/>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3"/>
              <a:stretch>
                <a:fillRect l="-34392" t="0" r="-12149" b="0"/>
              </a:stretch>
            </a:blipFill>
            <a:ln w="95250" cap="sq">
              <a:solidFill>
                <a:srgbClr val="FFBD59"/>
              </a:solidFill>
              <a:prstDash val="solid"/>
              <a:miter/>
            </a:ln>
          </p:spPr>
        </p:sp>
      </p:grpSp>
      <p:sp>
        <p:nvSpPr>
          <p:cNvPr name="TextBox 6" id="6"/>
          <p:cNvSpPr txBox="true"/>
          <p:nvPr/>
        </p:nvSpPr>
        <p:spPr>
          <a:xfrm rot="0">
            <a:off x="268919" y="2083845"/>
            <a:ext cx="7141439" cy="805094"/>
          </a:xfrm>
          <a:prstGeom prst="rect">
            <a:avLst/>
          </a:prstGeom>
        </p:spPr>
        <p:txBody>
          <a:bodyPr anchor="t" rtlCol="false" tIns="0" lIns="0" bIns="0" rIns="0">
            <a:spAutoFit/>
          </a:bodyPr>
          <a:lstStyle/>
          <a:p>
            <a:pPr algn="r" rtl="true" marL="0" indent="0" lvl="1">
              <a:lnSpc>
                <a:spcPts val="6617"/>
              </a:lnSpc>
            </a:pPr>
            <a:r>
              <a:rPr lang="ar-EG" b="true" sz="4084">
                <a:solidFill>
                  <a:srgbClr val="7C0086"/>
                </a:solidFill>
                <a:latin typeface="Droid Arabic Naskh Bold"/>
                <a:ea typeface="Droid Arabic Naskh Bold"/>
                <a:cs typeface="Droid Arabic Naskh Bold"/>
                <a:sym typeface="Droid Arabic Naskh Bold"/>
                <a:rtl val="true"/>
              </a:rPr>
              <a:t>نکات کاربردی کلیدی:</a:t>
            </a:r>
          </a:p>
        </p:txBody>
      </p:sp>
      <p:sp>
        <p:nvSpPr>
          <p:cNvPr name="TextBox 7" id="7"/>
          <p:cNvSpPr txBox="true"/>
          <p:nvPr/>
        </p:nvSpPr>
        <p:spPr>
          <a:xfrm rot="0">
            <a:off x="884741" y="4110768"/>
            <a:ext cx="7276302" cy="5261610"/>
          </a:xfrm>
          <a:prstGeom prst="rect">
            <a:avLst/>
          </a:prstGeom>
        </p:spPr>
        <p:txBody>
          <a:bodyPr anchor="t" rtlCol="false" tIns="0" lIns="0" bIns="0" rIns="0">
            <a:spAutoFit/>
          </a:bodyPr>
          <a:lstStyle/>
          <a:p>
            <a:pPr algn="just" rtl="true" marL="0" indent="0" lvl="0">
              <a:lnSpc>
                <a:spcPts val="3509"/>
              </a:lnSpc>
            </a:pPr>
            <a:r>
              <a:rPr lang="ar-EG" sz="2699">
                <a:solidFill>
                  <a:srgbClr val="7C0086"/>
                </a:solidFill>
                <a:latin typeface="Droid Arabic Naskh"/>
                <a:ea typeface="Droid Arabic Naskh"/>
                <a:cs typeface="Droid Arabic Naskh"/>
                <a:sym typeface="Droid Arabic Naskh"/>
                <a:rtl val="true"/>
              </a:rPr>
              <a:t>صدا مهمترین عنصر در یک ویدیو است</a:t>
            </a:r>
          </a:p>
          <a:p>
            <a:pPr algn="just" rtl="true" marL="0" indent="0" lvl="0">
              <a:lnSpc>
                <a:spcPts val="3509"/>
              </a:lnSpc>
            </a:pPr>
            <a:r>
              <a:rPr lang="ar-EG" sz="2699">
                <a:solidFill>
                  <a:srgbClr val="7C0086"/>
                </a:solidFill>
                <a:latin typeface="Droid Arabic Naskh"/>
                <a:ea typeface="Droid Arabic Naskh"/>
                <a:cs typeface="Droid Arabic Naskh"/>
                <a:sym typeface="Droid Arabic Naskh"/>
                <a:rtl val="true"/>
              </a:rPr>
              <a:t>قبل از ضبط، با گوش دادن به نویز پس‌زمینه (مثلاً ترافیک، صحبت مردم، باد) محیط صوتی را آزمایش کنید.</a:t>
            </a:r>
          </a:p>
          <a:p>
            <a:pPr algn="just" rtl="true" marL="0" indent="0" lvl="0">
              <a:lnSpc>
                <a:spcPts val="3509"/>
              </a:lnSpc>
            </a:pPr>
            <a:r>
              <a:rPr lang="ar-EG" sz="2699">
                <a:solidFill>
                  <a:srgbClr val="7C0086"/>
                </a:solidFill>
                <a:latin typeface="Droid Arabic Naskh"/>
                <a:ea typeface="Droid Arabic Naskh"/>
                <a:cs typeface="Droid Arabic Naskh"/>
                <a:sym typeface="Droid Arabic Naskh"/>
                <a:rtl val="true"/>
              </a:rPr>
              <a:t>در صورت امکان از میکروفون‌های خارجی برای بهبود وضوح صدا، به خصوص برای مصاحبه‌ها یا گفتگوها، استفاده کنید.</a:t>
            </a:r>
          </a:p>
          <a:p>
            <a:pPr algn="just" rtl="true" marL="0" indent="0" lvl="0">
              <a:lnSpc>
                <a:spcPts val="3509"/>
              </a:lnSpc>
            </a:pPr>
            <a:r>
              <a:rPr lang="ar-EG" sz="2699">
                <a:solidFill>
                  <a:srgbClr val="7C0086"/>
                </a:solidFill>
                <a:latin typeface="Droid Arabic Naskh"/>
                <a:ea typeface="Droid Arabic Naskh"/>
                <a:cs typeface="Droid Arabic Naskh"/>
                <a:sym typeface="Droid Arabic Naskh"/>
                <a:rtl val="true"/>
              </a:rPr>
              <a:t>میکروفون را تا حد امکان به سوژه نزدیک نگه دارید تا نویز محیط کاهش یابد.</a:t>
            </a:r>
          </a:p>
          <a:p>
            <a:pPr algn="just" rtl="true" marL="582927" indent="-291463" lvl="1">
              <a:lnSpc>
                <a:spcPts val="3509"/>
              </a:lnSpc>
              <a:buFont typeface="Arial"/>
              <a:buChar char="•"/>
            </a:pPr>
            <a:r>
              <a:rPr lang="ar-EG" sz="2699">
                <a:solidFill>
                  <a:srgbClr val="7C0086"/>
                </a:solidFill>
                <a:latin typeface="Droid Arabic Naskh"/>
                <a:ea typeface="Droid Arabic Naskh"/>
                <a:cs typeface="Droid Arabic Naskh"/>
                <a:sym typeface="Droid Arabic Naskh"/>
                <a:rtl val="true"/>
              </a:rPr>
              <a:t>از سطوح و اشیایی که ممکن است باعث ایجاد پژواک و انعکاس در داخل خانه شوند، آگاه باشید.</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649065" y="2080466"/>
            <a:ext cx="6918972" cy="7634527"/>
            <a:chOff x="0" y="0"/>
            <a:chExt cx="1822281" cy="2010740"/>
          </a:xfrm>
        </p:grpSpPr>
        <p:sp>
          <p:nvSpPr>
            <p:cNvPr name="Freeform 4" id="4"/>
            <p:cNvSpPr/>
            <p:nvPr/>
          </p:nvSpPr>
          <p:spPr>
            <a:xfrm flipH="false" flipV="false" rot="0">
              <a:off x="0" y="0"/>
              <a:ext cx="1822281" cy="2010740"/>
            </a:xfrm>
            <a:custGeom>
              <a:avLst/>
              <a:gdLst/>
              <a:ahLst/>
              <a:cxnLst/>
              <a:rect r="r" b="b" t="t" l="l"/>
              <a:pathLst>
                <a:path h="2010740" w="1822281">
                  <a:moveTo>
                    <a:pt x="104061" y="0"/>
                  </a:moveTo>
                  <a:lnTo>
                    <a:pt x="1718219" y="0"/>
                  </a:lnTo>
                  <a:cubicBezTo>
                    <a:pt x="1745818" y="0"/>
                    <a:pt x="1772287" y="10964"/>
                    <a:pt x="1791802" y="30479"/>
                  </a:cubicBezTo>
                  <a:cubicBezTo>
                    <a:pt x="1811317" y="49994"/>
                    <a:pt x="1822281" y="76463"/>
                    <a:pt x="1822281" y="104061"/>
                  </a:cubicBezTo>
                  <a:lnTo>
                    <a:pt x="1822281" y="1906678"/>
                  </a:lnTo>
                  <a:cubicBezTo>
                    <a:pt x="1822281" y="1934277"/>
                    <a:pt x="1811317" y="1960745"/>
                    <a:pt x="1791802" y="1980261"/>
                  </a:cubicBezTo>
                  <a:cubicBezTo>
                    <a:pt x="1772287" y="1999776"/>
                    <a:pt x="1745818" y="2010740"/>
                    <a:pt x="1718219" y="2010740"/>
                  </a:cubicBezTo>
                  <a:lnTo>
                    <a:pt x="104061" y="2010740"/>
                  </a:lnTo>
                  <a:cubicBezTo>
                    <a:pt x="76463" y="2010740"/>
                    <a:pt x="49994" y="1999776"/>
                    <a:pt x="30479" y="1980261"/>
                  </a:cubicBezTo>
                  <a:cubicBezTo>
                    <a:pt x="10964" y="1960745"/>
                    <a:pt x="0" y="1934277"/>
                    <a:pt x="0" y="1906678"/>
                  </a:cubicBezTo>
                  <a:lnTo>
                    <a:pt x="0" y="104061"/>
                  </a:lnTo>
                  <a:cubicBezTo>
                    <a:pt x="0" y="76463"/>
                    <a:pt x="10964" y="49994"/>
                    <a:pt x="30479" y="30479"/>
                  </a:cubicBezTo>
                  <a:cubicBezTo>
                    <a:pt x="49994" y="10964"/>
                    <a:pt x="76463" y="0"/>
                    <a:pt x="104061" y="0"/>
                  </a:cubicBezTo>
                  <a:close/>
                </a:path>
              </a:pathLst>
            </a:custGeom>
            <a:solidFill>
              <a:srgbClr val="7C0086">
                <a:alpha val="81961"/>
              </a:srgbClr>
            </a:solidFill>
          </p:spPr>
        </p:sp>
        <p:sp>
          <p:nvSpPr>
            <p:cNvPr name="TextBox 5" id="5"/>
            <p:cNvSpPr txBox="true"/>
            <p:nvPr/>
          </p:nvSpPr>
          <p:spPr>
            <a:xfrm>
              <a:off x="0" y="0"/>
              <a:ext cx="1822281" cy="2010740"/>
            </a:xfrm>
            <a:prstGeom prst="rect">
              <a:avLst/>
            </a:prstGeom>
          </p:spPr>
          <p:txBody>
            <a:bodyPr anchor="ctr" rtlCol="false" tIns="50800" lIns="50800" bIns="50800" rIns="50800"/>
            <a:lstStyle/>
            <a:p>
              <a:pPr algn="ctr" rtl="true">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1110262" y="2433816"/>
            <a:ext cx="6210572" cy="1510094"/>
          </a:xfrm>
          <a:prstGeom prst="rect">
            <a:avLst/>
          </a:prstGeom>
        </p:spPr>
        <p:txBody>
          <a:bodyPr anchor="t" rtlCol="false" tIns="0" lIns="0" bIns="0" rIns="0">
            <a:spAutoFit/>
          </a:bodyPr>
          <a:lstStyle/>
          <a:p>
            <a:pPr algn="ctr" rtl="true" marL="0" indent="0" lvl="0">
              <a:lnSpc>
                <a:spcPts val="12316"/>
              </a:lnSpc>
            </a:pPr>
            <a:r>
              <a:rPr lang="ar-EG" b="true" sz="8797">
                <a:solidFill>
                  <a:srgbClr val="FFFFFF"/>
                </a:solidFill>
                <a:latin typeface="Droid Arabic Naskh Bold"/>
                <a:ea typeface="Droid Arabic Naskh Bold"/>
                <a:cs typeface="Droid Arabic Naskh Bold"/>
                <a:sym typeface="Droid Arabic Naskh Bold"/>
                <a:rtl val="true"/>
              </a:rPr>
              <a:t>تکل</a:t>
            </a:r>
            <a:r>
              <a:rPr lang="ar-EG" b="true" sz="8797">
                <a:solidFill>
                  <a:srgbClr val="FFFFFF"/>
                </a:solidFill>
                <a:latin typeface="Droid Arabic Naskh Bold"/>
                <a:ea typeface="Droid Arabic Naskh Bold"/>
                <a:cs typeface="Droid Arabic Naskh Bold"/>
                <a:sym typeface="Droid Arabic Naskh Bold"/>
                <a:rtl val="true"/>
              </a:rPr>
              <a:t>یف</a:t>
            </a:r>
          </a:p>
        </p:txBody>
      </p:sp>
      <p:sp>
        <p:nvSpPr>
          <p:cNvPr name="TextBox 8" id="8"/>
          <p:cNvSpPr txBox="true"/>
          <p:nvPr/>
        </p:nvSpPr>
        <p:spPr>
          <a:xfrm rot="0">
            <a:off x="1110262" y="4270927"/>
            <a:ext cx="5936942" cy="4320159"/>
          </a:xfrm>
          <a:prstGeom prst="rect">
            <a:avLst/>
          </a:prstGeom>
        </p:spPr>
        <p:txBody>
          <a:bodyPr anchor="t" rtlCol="false" tIns="0" lIns="0" bIns="0" rIns="0">
            <a:spAutoFit/>
          </a:bodyPr>
          <a:lstStyle/>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در گروه‌های کوچک، شرکت‌کنندگان با استفاده از تلفن‌های خود در محیط‌های مختلف (اتاق ساکت، فضای باز، فضای پر سر و صدا) یک صدای خارج از تصویر </a:t>
            </a:r>
            <a:r>
              <a:rPr lang="en-US" sz="3099">
                <a:solidFill>
                  <a:srgbClr val="FFFFFF"/>
                </a:solidFill>
                <a:latin typeface="Droid Arabic Naskh"/>
                <a:ea typeface="Droid Arabic Naskh"/>
                <a:cs typeface="Droid Arabic Naskh"/>
                <a:sym typeface="Droid Arabic Naskh"/>
              </a:rPr>
              <a:t>۱۵</a:t>
            </a:r>
            <a:r>
              <a:rPr lang="ar-EG" sz="3099">
                <a:solidFill>
                  <a:srgbClr val="FFFFFF"/>
                </a:solidFill>
                <a:latin typeface="Droid Arabic Naskh"/>
                <a:ea typeface="Droid Arabic Naskh"/>
                <a:cs typeface="Droid Arabic Naskh"/>
                <a:sym typeface="Droid Arabic Naskh"/>
                <a:rtl val="true"/>
              </a:rPr>
              <a:t> ثانیه‌ای ضبط می‌کنند. آن‌ها کیفیت صدا را مقایسه می‌کنند و در مورد راه‌حل‌های ساده (مثلاً استفاده از هدفون به عنوان میکروفون، پیدا کردن مکان‌های آرام‌تر) بحث می‌کنند.</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7320094" y="-547187"/>
            <a:ext cx="10730792" cy="10730792"/>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32872" t="0" r="-32872" b="0"/>
              </a:stretch>
            </a:blipFill>
          </p:spPr>
        </p:sp>
      </p:grpSp>
      <p:sp>
        <p:nvSpPr>
          <p:cNvPr name="Freeform 4" id="4"/>
          <p:cNvSpPr/>
          <p:nvPr/>
        </p:nvSpPr>
        <p:spPr>
          <a:xfrm flipH="false" flipV="true" rot="-3119379">
            <a:off x="5034204" y="6845271"/>
            <a:ext cx="2109891" cy="2702102"/>
          </a:xfrm>
          <a:custGeom>
            <a:avLst/>
            <a:gdLst/>
            <a:ahLst/>
            <a:cxnLst/>
            <a:rect r="r" b="b" t="t" l="l"/>
            <a:pathLst>
              <a:path h="2702102" w="2109891">
                <a:moveTo>
                  <a:pt x="0" y="2702102"/>
                </a:moveTo>
                <a:lnTo>
                  <a:pt x="2109891" y="2702102"/>
                </a:lnTo>
                <a:lnTo>
                  <a:pt x="2109891" y="0"/>
                </a:lnTo>
                <a:lnTo>
                  <a:pt x="0" y="0"/>
                </a:lnTo>
                <a:lnTo>
                  <a:pt x="0" y="270210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867086" y="5076825"/>
            <a:ext cx="7855939" cy="1201674"/>
          </a:xfrm>
          <a:prstGeom prst="rect">
            <a:avLst/>
          </a:prstGeom>
        </p:spPr>
        <p:txBody>
          <a:bodyPr anchor="t" rtlCol="false" tIns="0" lIns="0" bIns="0" rIns="0">
            <a:spAutoFit/>
          </a:bodyPr>
          <a:lstStyle/>
          <a:p>
            <a:pPr algn="r" rtl="true" marL="0" indent="0" lvl="0">
              <a:lnSpc>
                <a:spcPts val="9288"/>
              </a:lnSpc>
            </a:pPr>
            <a:r>
              <a:rPr lang="ar-EG" b="true" sz="7200">
                <a:solidFill>
                  <a:srgbClr val="7C0086"/>
                </a:solidFill>
                <a:latin typeface="Droid Arabic Naskh Bold"/>
                <a:ea typeface="Droid Arabic Naskh Bold"/>
                <a:cs typeface="Droid Arabic Naskh Bold"/>
                <a:sym typeface="Droid Arabic Naskh Bold"/>
                <a:rtl val="true"/>
              </a:rPr>
              <a:t>استراتژی محتوا</a:t>
            </a:r>
          </a:p>
        </p:txBody>
      </p:sp>
      <p:sp>
        <p:nvSpPr>
          <p:cNvPr name="TextBox 6" id="6"/>
          <p:cNvSpPr txBox="true"/>
          <p:nvPr/>
        </p:nvSpPr>
        <p:spPr>
          <a:xfrm rot="0">
            <a:off x="447048" y="2940798"/>
            <a:ext cx="5763511" cy="501015"/>
          </a:xfrm>
          <a:prstGeom prst="rect">
            <a:avLst/>
          </a:prstGeom>
        </p:spPr>
        <p:txBody>
          <a:bodyPr anchor="t" rtlCol="false" tIns="0" lIns="0" bIns="0" rIns="0">
            <a:spAutoFit/>
          </a:bodyPr>
          <a:lstStyle/>
          <a:p>
            <a:pPr algn="r" rtl="true" marL="0" indent="0" lvl="0">
              <a:lnSpc>
                <a:spcPts val="3900"/>
              </a:lnSpc>
            </a:pPr>
            <a:r>
              <a:rPr lang="ar-EG" b="true" sz="3000" spc="-89">
                <a:solidFill>
                  <a:srgbClr val="000000"/>
                </a:solidFill>
                <a:latin typeface="Droid Arabic Naskh Bold"/>
                <a:ea typeface="Droid Arabic Naskh Bold"/>
                <a:cs typeface="Droid Arabic Naskh Bold"/>
                <a:sym typeface="Droid Arabic Naskh Bold"/>
                <a:rtl val="true"/>
              </a:rPr>
              <a:t>فعالیت </a:t>
            </a:r>
            <a:r>
              <a:rPr lang="en-US" b="true" sz="3000" spc="-89">
                <a:solidFill>
                  <a:srgbClr val="000000"/>
                </a:solidFill>
                <a:latin typeface="Droid Arabic Naskh Bold"/>
                <a:ea typeface="Droid Arabic Naskh Bold"/>
                <a:cs typeface="Droid Arabic Naskh Bold"/>
                <a:sym typeface="Droid Arabic Naskh Bold"/>
              </a:rPr>
              <a:t>۴.۴</a:t>
            </a:r>
            <a:r>
              <a:rPr lang="ar-EG" b="true" sz="3000" spc="-89">
                <a:solidFill>
                  <a:srgbClr val="000000"/>
                </a:solidFill>
                <a:latin typeface="Droid Arabic Naskh Bold"/>
                <a:ea typeface="Droid Arabic Naskh Bold"/>
                <a:cs typeface="Droid Arabic Naskh Bold"/>
                <a:sym typeface="Droid Arabic Naskh Bold"/>
                <a:rtl val="true"/>
              </a:rPr>
              <a:t>.</a:t>
            </a:r>
          </a:p>
        </p:txBody>
      </p:sp>
      <p:sp>
        <p:nvSpPr>
          <p:cNvPr name="Freeform 7" id="7"/>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graphicFrame>
        <p:nvGraphicFramePr>
          <p:cNvPr name="Table 3" id="3"/>
          <p:cNvGraphicFramePr>
            <a:graphicFrameLocks noGrp="true"/>
          </p:cNvGraphicFramePr>
          <p:nvPr/>
        </p:nvGraphicFramePr>
        <p:xfrm>
          <a:off x="2003643" y="1731695"/>
          <a:ext cx="15017663" cy="8369186"/>
        </p:xfrm>
        <a:graphic>
          <a:graphicData uri="http://schemas.openxmlformats.org/drawingml/2006/table">
            <a:tbl>
              <a:tblPr/>
              <a:tblGrid>
                <a:gridCol w="3364677"/>
                <a:gridCol w="3162855"/>
                <a:gridCol w="3086923"/>
                <a:gridCol w="2742016"/>
                <a:gridCol w="2661191"/>
              </a:tblGrid>
              <a:tr h="1481840">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90816">
                <a:tc>
                  <a:txBody>
                    <a:bodyPr anchor="t" rtlCol="false"/>
                    <a:lstStyle/>
                    <a:p>
                      <a:pPr algn="ctr" rtl="true" marL="0" indent="0" lvl="1">
                        <a:lnSpc>
                          <a:spcPts val="2749"/>
                        </a:lnSpc>
                        <a:spcBef>
                          <a:spcPct val="0"/>
                        </a:spcBef>
                        <a:defRPr/>
                      </a:pPr>
                      <a:r>
                        <a:rPr lang="ar-EG" sz="2499" strike="noStrike" u="none">
                          <a:solidFill>
                            <a:srgbClr val="287D7D"/>
                          </a:solidFill>
                          <a:latin typeface="Droid Arabic Naskh"/>
                          <a:ea typeface="Droid Arabic Naskh"/>
                          <a:cs typeface="Droid Arabic Naskh"/>
                          <a:sym typeface="Droid Arabic Naskh"/>
                          <a:rtl val="true"/>
                        </a:rPr>
                        <a:t>تصویر پروفایل</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59306">
                <a:tc>
                  <a:txBody>
                    <a:bodyPr anchor="t" rtlCol="false"/>
                    <a:lstStyle/>
                    <a:p>
                      <a:pPr algn="ctr" rtl="true" marL="0" indent="0" lvl="1">
                        <a:lnSpc>
                          <a:spcPts val="2749"/>
                        </a:lnSpc>
                        <a:spcBef>
                          <a:spcPct val="0"/>
                        </a:spcBef>
                        <a:defRPr/>
                      </a:pPr>
                      <a:r>
                        <a:rPr lang="ar-EG" sz="2499" strike="noStrike" u="none">
                          <a:solidFill>
                            <a:srgbClr val="287D7D"/>
                          </a:solidFill>
                          <a:latin typeface="Droid Arabic Naskh"/>
                          <a:ea typeface="Droid Arabic Naskh"/>
                          <a:cs typeface="Droid Arabic Naskh"/>
                          <a:sym typeface="Droid Arabic Naskh"/>
                          <a:rtl val="true"/>
                        </a:rPr>
                        <a:t>منظره</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59306">
                <a:tc>
                  <a:txBody>
                    <a:bodyPr anchor="t" rtlCol="false"/>
                    <a:lstStyle/>
                    <a:p>
                      <a:pPr algn="ctr" rtl="true" marL="0" indent="0" lvl="1">
                        <a:lnSpc>
                          <a:spcPts val="2749"/>
                        </a:lnSpc>
                        <a:spcBef>
                          <a:spcPct val="0"/>
                        </a:spcBef>
                        <a:defRPr/>
                      </a:pPr>
                      <a:r>
                        <a:rPr lang="ar-EG" sz="2499" strike="noStrike" u="none">
                          <a:solidFill>
                            <a:srgbClr val="287D7D"/>
                          </a:solidFill>
                          <a:latin typeface="Droid Arabic Naskh"/>
                          <a:ea typeface="Droid Arabic Naskh"/>
                          <a:cs typeface="Droid Arabic Naskh"/>
                          <a:sym typeface="Droid Arabic Naskh"/>
                          <a:rtl val="true"/>
                        </a:rPr>
                        <a:t>عمودی</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59306">
                <a:tc>
                  <a:txBody>
                    <a:bodyPr anchor="t" rtlCol="false"/>
                    <a:lstStyle/>
                    <a:p>
                      <a:pPr algn="ctr" rtl="true" marL="0" indent="0" lvl="1">
                        <a:lnSpc>
                          <a:spcPts val="2749"/>
                        </a:lnSpc>
                        <a:spcBef>
                          <a:spcPct val="0"/>
                        </a:spcBef>
                        <a:defRPr/>
                      </a:pPr>
                      <a:r>
                        <a:rPr lang="ar-EG" sz="2499" strike="noStrike" u="none">
                          <a:solidFill>
                            <a:srgbClr val="287D7D"/>
                          </a:solidFill>
                          <a:latin typeface="Droid Arabic Naskh"/>
                          <a:ea typeface="Droid Arabic Naskh"/>
                          <a:cs typeface="Droid Arabic Naskh"/>
                          <a:sym typeface="Droid Arabic Naskh"/>
                          <a:rtl val="true"/>
                        </a:rPr>
                        <a:t>مربع</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59306">
                <a:tc>
                  <a:txBody>
                    <a:bodyPr anchor="t" rtlCol="false"/>
                    <a:lstStyle/>
                    <a:p>
                      <a:pPr algn="ctr" rtl="true" marL="0" indent="0" lvl="1">
                        <a:lnSpc>
                          <a:spcPts val="2749"/>
                        </a:lnSpc>
                        <a:spcBef>
                          <a:spcPct val="0"/>
                        </a:spcBef>
                        <a:defRPr/>
                      </a:pPr>
                      <a:r>
                        <a:rPr lang="ar-EG" sz="2499" strike="noStrike" u="none">
                          <a:solidFill>
                            <a:srgbClr val="287D7D"/>
                          </a:solidFill>
                          <a:latin typeface="Droid Arabic Naskh"/>
                          <a:ea typeface="Droid Arabic Naskh"/>
                          <a:cs typeface="Droid Arabic Naskh"/>
                          <a:sym typeface="Droid Arabic Naskh"/>
                          <a:rtl val="true"/>
                        </a:rPr>
                        <a:t>داستان‌ها/قرعه‌ها</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r>
                        <a:rPr lang="ar-EG" sz="2499" strike="noStrike" u="none">
                          <a:solidFill>
                            <a:srgbClr val="287D7D"/>
                          </a:solidFill>
                          <a:latin typeface="Droid Arabic Naskh"/>
                          <a:ea typeface="Droid Arabic Naskh"/>
                          <a:cs typeface="Droid Arabic Naskh"/>
                          <a:sym typeface="Droid Arabic Naskh"/>
                          <a:rtl val="true"/>
                        </a:rPr>
                        <a:t>ناموجود</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59306">
                <a:tc>
                  <a:txBody>
                    <a:bodyPr anchor="t" rtlCol="false"/>
                    <a:lstStyle/>
                    <a:p>
                      <a:pPr algn="ctr" rtl="true" marL="0" indent="0" lvl="1">
                        <a:lnSpc>
                          <a:spcPts val="2749"/>
                        </a:lnSpc>
                        <a:spcBef>
                          <a:spcPct val="0"/>
                        </a:spcBef>
                        <a:defRPr/>
                      </a:pPr>
                      <a:r>
                        <a:rPr lang="ar-EG" sz="2499" strike="noStrike" u="none">
                          <a:solidFill>
                            <a:srgbClr val="287D7D"/>
                          </a:solidFill>
                          <a:latin typeface="Droid Arabic Naskh"/>
                          <a:ea typeface="Droid Arabic Naskh"/>
                          <a:cs typeface="Droid Arabic Naskh"/>
                          <a:sym typeface="Droid Arabic Naskh"/>
                          <a:rtl val="true"/>
                        </a:rPr>
                        <a:t>عکس روی جلد</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r>
                        <a:rPr lang="ar-EG" sz="2499" strike="noStrike" u="none">
                          <a:solidFill>
                            <a:srgbClr val="287D7D"/>
                          </a:solidFill>
                          <a:latin typeface="Droid Arabic Naskh"/>
                          <a:ea typeface="Droid Arabic Naskh"/>
                          <a:cs typeface="Droid Arabic Naskh"/>
                          <a:sym typeface="Droid Arabic Naskh"/>
                          <a:rtl val="true"/>
                        </a:rPr>
                        <a:t>ناموجود</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r>
                        <a:rPr lang="ar-EG" sz="2499" strike="noStrike" u="none">
                          <a:solidFill>
                            <a:srgbClr val="287D7D"/>
                          </a:solidFill>
                          <a:latin typeface="Droid Arabic Naskh"/>
                          <a:ea typeface="Droid Arabic Naskh"/>
                          <a:cs typeface="Droid Arabic Naskh"/>
                          <a:sym typeface="Droid Arabic Naskh"/>
                          <a:rtl val="true"/>
                        </a:rPr>
                        <a:t>ناموجود</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rtl="true"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Freeform 4" id="4"/>
          <p:cNvSpPr/>
          <p:nvPr/>
        </p:nvSpPr>
        <p:spPr>
          <a:xfrm flipH="false" flipV="false" rot="0">
            <a:off x="6579962" y="1844794"/>
            <a:ext cx="1246575" cy="1246575"/>
          </a:xfrm>
          <a:custGeom>
            <a:avLst/>
            <a:gdLst/>
            <a:ahLst/>
            <a:cxnLst/>
            <a:rect r="r" b="b" t="t" l="l"/>
            <a:pathLst>
              <a:path h="1246575" w="1246575">
                <a:moveTo>
                  <a:pt x="0" y="0"/>
                </a:moveTo>
                <a:lnTo>
                  <a:pt x="1246575" y="0"/>
                </a:lnTo>
                <a:lnTo>
                  <a:pt x="1246575" y="1246575"/>
                </a:lnTo>
                <a:lnTo>
                  <a:pt x="0" y="12465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9876417" y="1796628"/>
            <a:ext cx="638210" cy="1323858"/>
          </a:xfrm>
          <a:custGeom>
            <a:avLst/>
            <a:gdLst/>
            <a:ahLst/>
            <a:cxnLst/>
            <a:rect r="r" b="b" t="t" l="l"/>
            <a:pathLst>
              <a:path h="1323858" w="638210">
                <a:moveTo>
                  <a:pt x="0" y="0"/>
                </a:moveTo>
                <a:lnTo>
                  <a:pt x="638210" y="0"/>
                </a:lnTo>
                <a:lnTo>
                  <a:pt x="638210" y="1323858"/>
                </a:lnTo>
                <a:lnTo>
                  <a:pt x="0" y="13238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2688871" y="528741"/>
            <a:ext cx="12910259" cy="735273"/>
          </a:xfrm>
          <a:prstGeom prst="rect">
            <a:avLst/>
          </a:prstGeom>
        </p:spPr>
        <p:txBody>
          <a:bodyPr anchor="t" rtlCol="false" tIns="0" lIns="0" bIns="0" rIns="0">
            <a:spAutoFit/>
          </a:bodyPr>
          <a:lstStyle/>
          <a:p>
            <a:pPr algn="ctr" rtl="true" marL="0" indent="0" lvl="0">
              <a:lnSpc>
                <a:spcPts val="5301"/>
              </a:lnSpc>
              <a:spcBef>
                <a:spcPct val="0"/>
              </a:spcBef>
            </a:pPr>
            <a:r>
              <a:rPr lang="ar-EG" b="true" sz="5355">
                <a:solidFill>
                  <a:srgbClr val="7C0086"/>
                </a:solidFill>
                <a:latin typeface="Droid Arabic Naskh Bold"/>
                <a:ea typeface="Droid Arabic Naskh Bold"/>
                <a:cs typeface="Droid Arabic Naskh Bold"/>
                <a:sym typeface="Droid Arabic Naskh Bold"/>
                <a:rtl val="true"/>
              </a:rPr>
              <a:t>الزامات اندازه رسانه‌های اجتماعی</a:t>
            </a:r>
          </a:p>
        </p:txBody>
      </p:sp>
      <p:sp>
        <p:nvSpPr>
          <p:cNvPr name="TextBox 7" id="7"/>
          <p:cNvSpPr txBox="true"/>
          <p:nvPr/>
        </p:nvSpPr>
        <p:spPr>
          <a:xfrm rot="0">
            <a:off x="5916391" y="3438368"/>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۳۲۰x۳۲۰</a:t>
            </a:r>
          </a:p>
        </p:txBody>
      </p:sp>
      <p:sp>
        <p:nvSpPr>
          <p:cNvPr name="TextBox 8" id="8"/>
          <p:cNvSpPr txBox="true"/>
          <p:nvPr/>
        </p:nvSpPr>
        <p:spPr>
          <a:xfrm rot="0">
            <a:off x="8912501" y="3438368"/>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۱۹۶x۱۹۶</a:t>
            </a:r>
          </a:p>
        </p:txBody>
      </p:sp>
      <p:sp>
        <p:nvSpPr>
          <p:cNvPr name="TextBox 9" id="9"/>
          <p:cNvSpPr txBox="true"/>
          <p:nvPr/>
        </p:nvSpPr>
        <p:spPr>
          <a:xfrm rot="0">
            <a:off x="11907386" y="3438368"/>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۲۰x۲۰</a:t>
            </a:r>
          </a:p>
        </p:txBody>
      </p:sp>
      <p:sp>
        <p:nvSpPr>
          <p:cNvPr name="TextBox 10" id="10"/>
          <p:cNvSpPr txBox="true"/>
          <p:nvPr/>
        </p:nvSpPr>
        <p:spPr>
          <a:xfrm rot="0">
            <a:off x="14597167" y="3438368"/>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۴۰۰x۴۰۰</a:t>
            </a:r>
          </a:p>
        </p:txBody>
      </p:sp>
      <p:sp>
        <p:nvSpPr>
          <p:cNvPr name="TextBox 11" id="11"/>
          <p:cNvSpPr txBox="true"/>
          <p:nvPr/>
        </p:nvSpPr>
        <p:spPr>
          <a:xfrm rot="0">
            <a:off x="5916391" y="4538671"/>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۱۰۸۰x۵۶۶</a:t>
            </a:r>
          </a:p>
        </p:txBody>
      </p:sp>
      <p:sp>
        <p:nvSpPr>
          <p:cNvPr name="TextBox 12" id="12"/>
          <p:cNvSpPr txBox="true"/>
          <p:nvPr/>
        </p:nvSpPr>
        <p:spPr>
          <a:xfrm rot="0">
            <a:off x="8912501" y="4538671"/>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۱۰۸۰x۵۶۶</a:t>
            </a:r>
          </a:p>
        </p:txBody>
      </p:sp>
      <p:sp>
        <p:nvSpPr>
          <p:cNvPr name="TextBox 13" id="13"/>
          <p:cNvSpPr txBox="true"/>
          <p:nvPr/>
        </p:nvSpPr>
        <p:spPr>
          <a:xfrm rot="0">
            <a:off x="11904081" y="4538671"/>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۱۹۲۰x۱۰۸۰</a:t>
            </a:r>
          </a:p>
        </p:txBody>
      </p:sp>
      <p:sp>
        <p:nvSpPr>
          <p:cNvPr name="TextBox 14" id="14"/>
          <p:cNvSpPr txBox="true"/>
          <p:nvPr/>
        </p:nvSpPr>
        <p:spPr>
          <a:xfrm rot="0">
            <a:off x="14597167" y="4538671"/>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۱۲۰۰x۶۲۷</a:t>
            </a:r>
          </a:p>
        </p:txBody>
      </p:sp>
      <p:sp>
        <p:nvSpPr>
          <p:cNvPr name="TextBox 15" id="15"/>
          <p:cNvSpPr txBox="true"/>
          <p:nvPr/>
        </p:nvSpPr>
        <p:spPr>
          <a:xfrm rot="0">
            <a:off x="6034419" y="5465437"/>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۱۰۸۰x۱۳۵۰</a:t>
            </a:r>
          </a:p>
        </p:txBody>
      </p:sp>
      <p:sp>
        <p:nvSpPr>
          <p:cNvPr name="TextBox 16" id="16"/>
          <p:cNvSpPr txBox="true"/>
          <p:nvPr/>
        </p:nvSpPr>
        <p:spPr>
          <a:xfrm rot="0">
            <a:off x="9026692" y="5763887"/>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۱۰۸۰x۱۳۵۹</a:t>
            </a:r>
          </a:p>
        </p:txBody>
      </p:sp>
      <p:sp>
        <p:nvSpPr>
          <p:cNvPr name="TextBox 17" id="17"/>
          <p:cNvSpPr txBox="true"/>
          <p:nvPr/>
        </p:nvSpPr>
        <p:spPr>
          <a:xfrm rot="0">
            <a:off x="11907386" y="5763887"/>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1080x1920</a:t>
            </a:r>
          </a:p>
        </p:txBody>
      </p:sp>
      <p:sp>
        <p:nvSpPr>
          <p:cNvPr name="TextBox 18" id="18"/>
          <p:cNvSpPr txBox="true"/>
          <p:nvPr/>
        </p:nvSpPr>
        <p:spPr>
          <a:xfrm rot="0">
            <a:off x="14597167" y="5763887"/>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720x900</a:t>
            </a:r>
          </a:p>
        </p:txBody>
      </p:sp>
      <p:sp>
        <p:nvSpPr>
          <p:cNvPr name="TextBox 19" id="19"/>
          <p:cNvSpPr txBox="true"/>
          <p:nvPr/>
        </p:nvSpPr>
        <p:spPr>
          <a:xfrm rot="0">
            <a:off x="5916391" y="6862437"/>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۱۰۸۰x۱۰۸۰</a:t>
            </a:r>
          </a:p>
        </p:txBody>
      </p:sp>
      <p:sp>
        <p:nvSpPr>
          <p:cNvPr name="TextBox 20" id="20"/>
          <p:cNvSpPr txBox="true"/>
          <p:nvPr/>
        </p:nvSpPr>
        <p:spPr>
          <a:xfrm rot="0">
            <a:off x="8912501" y="6862437"/>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۱۰۸۰x۱۰۸۰</a:t>
            </a:r>
          </a:p>
        </p:txBody>
      </p:sp>
      <p:sp>
        <p:nvSpPr>
          <p:cNvPr name="TextBox 21" id="21"/>
          <p:cNvSpPr txBox="true"/>
          <p:nvPr/>
        </p:nvSpPr>
        <p:spPr>
          <a:xfrm rot="0">
            <a:off x="11908612" y="6862437"/>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۶۴۰x۶۴۰</a:t>
            </a:r>
          </a:p>
        </p:txBody>
      </p:sp>
      <p:sp>
        <p:nvSpPr>
          <p:cNvPr name="TextBox 22" id="22"/>
          <p:cNvSpPr txBox="true"/>
          <p:nvPr/>
        </p:nvSpPr>
        <p:spPr>
          <a:xfrm rot="0">
            <a:off x="14430299" y="6862437"/>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۱۲۰۰x۱۲۰۰</a:t>
            </a:r>
          </a:p>
        </p:txBody>
      </p:sp>
      <p:sp>
        <p:nvSpPr>
          <p:cNvPr name="TextBox 23" id="23"/>
          <p:cNvSpPr txBox="true"/>
          <p:nvPr/>
        </p:nvSpPr>
        <p:spPr>
          <a:xfrm rot="0">
            <a:off x="5521735" y="7579987"/>
            <a:ext cx="3126972" cy="11747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1080x1920 (9:16)</a:t>
            </a:r>
          </a:p>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۱۰۸۲x۱۴۴۰ (۳:۴)</a:t>
            </a:r>
            <a:r>
              <a:rPr lang="ar-EG" sz="2000">
                <a:solidFill>
                  <a:srgbClr val="7C0086"/>
                </a:solidFill>
                <a:latin typeface="Droid Arabic Naskh"/>
                <a:ea typeface="Droid Arabic Naskh"/>
                <a:cs typeface="Droid Arabic Naskh"/>
                <a:sym typeface="Droid Arabic Naskh"/>
                <a:rtl val="true"/>
              </a:rPr>
              <a:t> در نمای شبکه‌ای</a:t>
            </a:r>
          </a:p>
        </p:txBody>
      </p:sp>
      <p:sp>
        <p:nvSpPr>
          <p:cNvPr name="TextBox 24" id="24"/>
          <p:cNvSpPr txBox="true"/>
          <p:nvPr/>
        </p:nvSpPr>
        <p:spPr>
          <a:xfrm rot="0">
            <a:off x="8912501" y="7960987"/>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1080x1920</a:t>
            </a:r>
          </a:p>
        </p:txBody>
      </p:sp>
      <p:sp>
        <p:nvSpPr>
          <p:cNvPr name="TextBox 25" id="25"/>
          <p:cNvSpPr txBox="true"/>
          <p:nvPr/>
        </p:nvSpPr>
        <p:spPr>
          <a:xfrm rot="0">
            <a:off x="11908612" y="7960987"/>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1080x1920</a:t>
            </a:r>
          </a:p>
        </p:txBody>
      </p:sp>
      <p:sp>
        <p:nvSpPr>
          <p:cNvPr name="TextBox 26" id="26"/>
          <p:cNvSpPr txBox="true"/>
          <p:nvPr/>
        </p:nvSpPr>
        <p:spPr>
          <a:xfrm rot="0">
            <a:off x="9026692" y="9183362"/>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۸۵۱x۳۱۵</a:t>
            </a:r>
          </a:p>
        </p:txBody>
      </p:sp>
      <p:sp>
        <p:nvSpPr>
          <p:cNvPr name="TextBox 27" id="27"/>
          <p:cNvSpPr txBox="true"/>
          <p:nvPr/>
        </p:nvSpPr>
        <p:spPr>
          <a:xfrm rot="0">
            <a:off x="14597167" y="9182100"/>
            <a:ext cx="2337660"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۱۱۲۸x۷۹۱</a:t>
            </a:r>
          </a:p>
        </p:txBody>
      </p:sp>
      <p:sp>
        <p:nvSpPr>
          <p:cNvPr name="TextBox 28" id="28"/>
          <p:cNvSpPr txBox="true"/>
          <p:nvPr/>
        </p:nvSpPr>
        <p:spPr>
          <a:xfrm rot="0">
            <a:off x="5567585" y="5913112"/>
            <a:ext cx="2878082" cy="374650"/>
          </a:xfrm>
          <a:prstGeom prst="rect">
            <a:avLst/>
          </a:prstGeom>
        </p:spPr>
        <p:txBody>
          <a:bodyPr anchor="t" rtlCol="false" tIns="0" lIns="0" bIns="0" rIns="0">
            <a:spAutoFit/>
          </a:bodyPr>
          <a:lstStyle/>
          <a:p>
            <a:pPr algn="ctr" rtl="true" marL="0" indent="0" lvl="1">
              <a:lnSpc>
                <a:spcPts val="3200"/>
              </a:lnSpc>
            </a:pPr>
            <a:r>
              <a:rPr lang="en-US" sz="2000">
                <a:solidFill>
                  <a:srgbClr val="7C0086"/>
                </a:solidFill>
                <a:latin typeface="Droid Arabic Naskh"/>
                <a:ea typeface="Droid Arabic Naskh"/>
                <a:cs typeface="Droid Arabic Naskh"/>
                <a:sym typeface="Droid Arabic Naskh"/>
              </a:rPr>
              <a:t>۱۰۱۲x۱۳۵۰</a:t>
            </a:r>
            <a:r>
              <a:rPr lang="ar-EG" sz="2000">
                <a:solidFill>
                  <a:srgbClr val="7C0086"/>
                </a:solidFill>
                <a:latin typeface="Droid Arabic Naskh"/>
                <a:ea typeface="Droid Arabic Naskh"/>
                <a:cs typeface="Droid Arabic Naskh"/>
                <a:sym typeface="Droid Arabic Naskh"/>
                <a:rtl val="true"/>
              </a:rPr>
              <a:t> در نمای شبکه‌ای</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3039519" y="1708130"/>
            <a:ext cx="12208963" cy="8088438"/>
          </a:xfrm>
          <a:custGeom>
            <a:avLst/>
            <a:gdLst/>
            <a:ahLst/>
            <a:cxnLst/>
            <a:rect r="r" b="b" t="t" l="l"/>
            <a:pathLst>
              <a:path h="8088438" w="12208963">
                <a:moveTo>
                  <a:pt x="0" y="0"/>
                </a:moveTo>
                <a:lnTo>
                  <a:pt x="12208962" y="0"/>
                </a:lnTo>
                <a:lnTo>
                  <a:pt x="12208962" y="8088438"/>
                </a:lnTo>
                <a:lnTo>
                  <a:pt x="0" y="8088438"/>
                </a:lnTo>
                <a:lnTo>
                  <a:pt x="0" y="0"/>
                </a:lnTo>
                <a:close/>
              </a:path>
            </a:pathLst>
          </a:custGeom>
          <a:blipFill>
            <a:blip r:embed="rId3"/>
            <a:stretch>
              <a:fillRect l="0" t="0" r="0" b="0"/>
            </a:stretch>
          </a:blipFill>
          <a:ln w="114300" cap="sq">
            <a:solidFill>
              <a:srgbClr val="FFBD59"/>
            </a:solidFill>
            <a:prstDash val="solid"/>
            <a:miter/>
          </a:ln>
        </p:spPr>
      </p:sp>
      <p:sp>
        <p:nvSpPr>
          <p:cNvPr name="TextBox 4" id="4"/>
          <p:cNvSpPr txBox="true"/>
          <p:nvPr/>
        </p:nvSpPr>
        <p:spPr>
          <a:xfrm rot="0">
            <a:off x="2688871" y="528741"/>
            <a:ext cx="12910259" cy="735273"/>
          </a:xfrm>
          <a:prstGeom prst="rect">
            <a:avLst/>
          </a:prstGeom>
        </p:spPr>
        <p:txBody>
          <a:bodyPr anchor="t" rtlCol="false" tIns="0" lIns="0" bIns="0" rIns="0">
            <a:spAutoFit/>
          </a:bodyPr>
          <a:lstStyle/>
          <a:p>
            <a:pPr algn="ctr" rtl="true" marL="0" indent="0" lvl="0">
              <a:lnSpc>
                <a:spcPts val="5301"/>
              </a:lnSpc>
              <a:spcBef>
                <a:spcPct val="0"/>
              </a:spcBef>
            </a:pPr>
            <a:r>
              <a:rPr lang="ar-EG" b="true" sz="5355">
                <a:solidFill>
                  <a:srgbClr val="7C0086"/>
                </a:solidFill>
                <a:latin typeface="Droid Arabic Naskh Bold"/>
                <a:ea typeface="Droid Arabic Naskh Bold"/>
                <a:cs typeface="Droid Arabic Naskh Bold"/>
                <a:sym typeface="Droid Arabic Naskh Bold"/>
                <a:rtl val="true"/>
              </a:rPr>
              <a:t>الزامات اندازه تیک تاک</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AutoShape 3" id="3"/>
          <p:cNvSpPr/>
          <p:nvPr/>
        </p:nvSpPr>
        <p:spPr>
          <a:xfrm>
            <a:off x="-95917" y="3339243"/>
            <a:ext cx="7506275" cy="0"/>
          </a:xfrm>
          <a:prstGeom prst="line">
            <a:avLst/>
          </a:prstGeom>
          <a:ln cap="rnd" w="57150">
            <a:solidFill>
              <a:srgbClr val="227C9D"/>
            </a:solidFill>
            <a:prstDash val="sysDot"/>
            <a:headEnd type="none" len="sm" w="sm"/>
            <a:tailEnd type="none" len="sm" w="sm"/>
          </a:ln>
        </p:spPr>
      </p:sp>
      <p:sp>
        <p:nvSpPr>
          <p:cNvPr name="TextBox 4" id="4"/>
          <p:cNvSpPr txBox="true"/>
          <p:nvPr/>
        </p:nvSpPr>
        <p:spPr>
          <a:xfrm rot="0">
            <a:off x="673979" y="4303147"/>
            <a:ext cx="12065093" cy="3639185"/>
          </a:xfrm>
          <a:prstGeom prst="rect">
            <a:avLst/>
          </a:prstGeom>
        </p:spPr>
        <p:txBody>
          <a:bodyPr anchor="t" rtlCol="false" tIns="0" lIns="0" bIns="0" rIns="0">
            <a:spAutoFit/>
          </a:bodyPr>
          <a:lstStyle/>
          <a:p>
            <a:pPr algn="just" rtl="true" marL="561337" indent="-280669" lvl="1">
              <a:lnSpc>
                <a:spcPts val="3639"/>
              </a:lnSpc>
              <a:buFont typeface="Arial"/>
              <a:buChar char="•"/>
            </a:pPr>
            <a:r>
              <a:rPr lang="ar-EG" sz="2599">
                <a:solidFill>
                  <a:srgbClr val="7C0086"/>
                </a:solidFill>
                <a:latin typeface="Droid Arabic Naskh"/>
                <a:ea typeface="Droid Arabic Naskh"/>
                <a:cs typeface="Droid Arabic Naskh"/>
                <a:sym typeface="Droid Arabic Naskh"/>
                <a:rtl val="true"/>
              </a:rPr>
              <a:t>اگر می‌خواهید تصاویرتان بهترین وضوح را در اینستاگرام داشته باشند، تصاویری آپلود کنید که بزرگتر از </a:t>
            </a:r>
            <a:r>
              <a:rPr lang="en-US" sz="2599">
                <a:solidFill>
                  <a:srgbClr val="7C0086"/>
                </a:solidFill>
                <a:latin typeface="Droid Arabic Naskh"/>
                <a:ea typeface="Droid Arabic Naskh"/>
                <a:cs typeface="Droid Arabic Naskh"/>
                <a:sym typeface="Droid Arabic Naskh"/>
              </a:rPr>
              <a:t>۱۰۸۰</a:t>
            </a:r>
            <a:r>
              <a:rPr lang="ar-EG" sz="2599">
                <a:solidFill>
                  <a:srgbClr val="7C0086"/>
                </a:solidFill>
                <a:latin typeface="Droid Arabic Naskh"/>
                <a:ea typeface="Droid Arabic Naskh"/>
                <a:cs typeface="Droid Arabic Naskh"/>
                <a:sym typeface="Droid Arabic Naskh"/>
                <a:rtl val="true"/>
              </a:rPr>
              <a:t> پیکسل نباشند.</a:t>
            </a:r>
          </a:p>
          <a:p>
            <a:pPr algn="just" rtl="true" marL="561337" indent="-280669" lvl="1">
              <a:lnSpc>
                <a:spcPts val="3639"/>
              </a:lnSpc>
              <a:buFont typeface="Arial"/>
              <a:buChar char="•"/>
            </a:pPr>
            <a:r>
              <a:rPr lang="ar-EG" sz="2599">
                <a:solidFill>
                  <a:srgbClr val="7C0086"/>
                </a:solidFill>
                <a:latin typeface="Droid Arabic Naskh"/>
                <a:ea typeface="Droid Arabic Naskh"/>
                <a:cs typeface="Droid Arabic Naskh"/>
                <a:sym typeface="Droid Arabic Naskh"/>
                <a:rtl val="true"/>
              </a:rPr>
              <a:t>برای استوری‌ها، ناحیه امن بین </a:t>
            </a:r>
            <a:r>
              <a:rPr lang="en-US" sz="2599">
                <a:solidFill>
                  <a:srgbClr val="7C0086"/>
                </a:solidFill>
                <a:latin typeface="Droid Arabic Naskh"/>
                <a:ea typeface="Droid Arabic Naskh"/>
                <a:cs typeface="Droid Arabic Naskh"/>
                <a:sym typeface="Droid Arabic Naskh"/>
              </a:rPr>
              <a:t>۱۰۸۰x۱۶۱۰</a:t>
            </a:r>
            <a:r>
              <a:rPr lang="ar-EG" sz="2599">
                <a:solidFill>
                  <a:srgbClr val="7C0086"/>
                </a:solidFill>
                <a:latin typeface="Droid Arabic Naskh"/>
                <a:ea typeface="Droid Arabic Naskh"/>
                <a:cs typeface="Droid Arabic Naskh"/>
                <a:sym typeface="Droid Arabic Naskh"/>
                <a:rtl val="true"/>
              </a:rPr>
              <a:t> پیکسل است، حتماً متن، لوگو یا محتوای مهم را در این قاب در اینستاگرام و فیسبوک قرار دهید.</a:t>
            </a:r>
          </a:p>
          <a:p>
            <a:pPr algn="just" rtl="true" marL="561337" indent="-280669" lvl="1">
              <a:lnSpc>
                <a:spcPts val="3639"/>
              </a:lnSpc>
              <a:buFont typeface="Arial"/>
              <a:buChar char="•"/>
            </a:pPr>
            <a:r>
              <a:rPr lang="ar-EG" sz="2599">
                <a:solidFill>
                  <a:srgbClr val="7C0086"/>
                </a:solidFill>
                <a:latin typeface="Droid Arabic Naskh"/>
                <a:ea typeface="Droid Arabic Naskh"/>
                <a:cs typeface="Droid Arabic Naskh"/>
                <a:sym typeface="Droid Arabic Naskh"/>
                <a:rtl val="true"/>
              </a:rPr>
              <a:t>برای جلوگیری از هرگونه فشرده‌سازی یا تحریف، فایل </a:t>
            </a:r>
            <a:r>
              <a:rPr lang="en-US" sz="2599">
                <a:solidFill>
                  <a:srgbClr val="7C0086"/>
                </a:solidFill>
                <a:latin typeface="Droid Arabic Naskh"/>
                <a:ea typeface="Droid Arabic Naskh"/>
                <a:cs typeface="Droid Arabic Naskh"/>
                <a:sym typeface="Droid Arabic Naskh"/>
              </a:rPr>
              <a:t>JPG</a:t>
            </a:r>
            <a:r>
              <a:rPr lang="ar-EG" sz="2599">
                <a:solidFill>
                  <a:srgbClr val="7C0086"/>
                </a:solidFill>
                <a:latin typeface="Droid Arabic Naskh"/>
                <a:ea typeface="Droid Arabic Naskh"/>
                <a:cs typeface="Droid Arabic Naskh"/>
                <a:sym typeface="Droid Arabic Naskh"/>
                <a:rtl val="true"/>
              </a:rPr>
              <a:t> یا </a:t>
            </a:r>
            <a:r>
              <a:rPr lang="en-US" sz="2599">
                <a:solidFill>
                  <a:srgbClr val="7C0086"/>
                </a:solidFill>
                <a:latin typeface="Droid Arabic Naskh"/>
                <a:ea typeface="Droid Arabic Naskh"/>
                <a:cs typeface="Droid Arabic Naskh"/>
                <a:sym typeface="Droid Arabic Naskh"/>
              </a:rPr>
              <a:t>PNG</a:t>
            </a:r>
            <a:r>
              <a:rPr lang="ar-EG" sz="2599">
                <a:solidFill>
                  <a:srgbClr val="7C0086"/>
                </a:solidFill>
                <a:latin typeface="Droid Arabic Naskh"/>
                <a:ea typeface="Droid Arabic Naskh"/>
                <a:cs typeface="Droid Arabic Naskh"/>
                <a:sym typeface="Droid Arabic Naskh"/>
                <a:rtl val="true"/>
              </a:rPr>
              <a:t> را بارگذاری کنید.</a:t>
            </a:r>
          </a:p>
          <a:p>
            <a:pPr algn="just" rtl="true" marL="561337" indent="-280669" lvl="1">
              <a:lnSpc>
                <a:spcPts val="3639"/>
              </a:lnSpc>
              <a:buFont typeface="Arial"/>
              <a:buChar char="•"/>
            </a:pPr>
            <a:r>
              <a:rPr lang="ar-EG" sz="2599">
                <a:solidFill>
                  <a:srgbClr val="7C0086"/>
                </a:solidFill>
                <a:latin typeface="Droid Arabic Naskh"/>
                <a:ea typeface="Droid Arabic Naskh"/>
                <a:cs typeface="Droid Arabic Naskh"/>
                <a:sym typeface="Droid Arabic Naskh"/>
                <a:rtl val="true"/>
              </a:rPr>
              <a:t>برای استوری‌ها و ریلز در اینستاگرام، فیسبوک و تیک‌تاک از فرمت عمودی استفاده کنید</a:t>
            </a:r>
          </a:p>
          <a:p>
            <a:pPr algn="just" rtl="true" marL="561337" indent="-280669" lvl="1">
              <a:lnSpc>
                <a:spcPts val="3639"/>
              </a:lnSpc>
              <a:buFont typeface="Arial"/>
              <a:buChar char="•"/>
            </a:pPr>
            <a:r>
              <a:rPr lang="ar-EG" sz="2599">
                <a:solidFill>
                  <a:srgbClr val="7C0086"/>
                </a:solidFill>
                <a:latin typeface="Droid Arabic Naskh"/>
                <a:ea typeface="Droid Arabic Naskh"/>
                <a:cs typeface="Droid Arabic Naskh"/>
                <a:sym typeface="Droid Arabic Naskh"/>
                <a:rtl val="true"/>
              </a:rPr>
              <a:t>مرتباً الزامات اندازه را بررسی کنید، زیرا آنها اغلب تغییر می‌کنند. یک منبع قابل اعتماد </a:t>
            </a:r>
            <a:r>
              <a:rPr lang="en-US" sz="2599">
                <a:solidFill>
                  <a:srgbClr val="7C0086"/>
                </a:solidFill>
                <a:latin typeface="Droid Arabic Naskh"/>
                <a:ea typeface="Droid Arabic Naskh"/>
                <a:cs typeface="Droid Arabic Naskh"/>
                <a:sym typeface="Droid Arabic Naskh"/>
              </a:rPr>
              <a:t>Hootsuite.com</a:t>
            </a:r>
            <a:r>
              <a:rPr lang="ar-EG" sz="2599">
                <a:solidFill>
                  <a:srgbClr val="7C0086"/>
                </a:solidFill>
                <a:latin typeface="Droid Arabic Naskh"/>
                <a:ea typeface="Droid Arabic Naskh"/>
                <a:cs typeface="Droid Arabic Naskh"/>
                <a:sym typeface="Droid Arabic Naskh"/>
                <a:rtl val="true"/>
              </a:rPr>
              <a:t> است.</a:t>
            </a:r>
          </a:p>
        </p:txBody>
      </p:sp>
      <p:sp>
        <p:nvSpPr>
          <p:cNvPr name="Freeform 5" id="5"/>
          <p:cNvSpPr/>
          <p:nvPr/>
        </p:nvSpPr>
        <p:spPr>
          <a:xfrm flipH="false" flipV="false" rot="0">
            <a:off x="13090822" y="846304"/>
            <a:ext cx="4358259" cy="8229600"/>
          </a:xfrm>
          <a:custGeom>
            <a:avLst/>
            <a:gdLst/>
            <a:ahLst/>
            <a:cxnLst/>
            <a:rect r="r" b="b" t="t" l="l"/>
            <a:pathLst>
              <a:path h="8229600" w="4358259">
                <a:moveTo>
                  <a:pt x="0" y="0"/>
                </a:moveTo>
                <a:lnTo>
                  <a:pt x="4358259" y="0"/>
                </a:lnTo>
                <a:lnTo>
                  <a:pt x="4358259" y="8229600"/>
                </a:lnTo>
                <a:lnTo>
                  <a:pt x="0" y="8229600"/>
                </a:lnTo>
                <a:lnTo>
                  <a:pt x="0" y="0"/>
                </a:lnTo>
                <a:close/>
              </a:path>
            </a:pathLst>
          </a:custGeom>
          <a:blipFill>
            <a:blip r:embed="rId3"/>
            <a:stretch>
              <a:fillRect l="0" t="0" r="0" b="0"/>
            </a:stretch>
          </a:blipFill>
        </p:spPr>
      </p:sp>
      <p:sp>
        <p:nvSpPr>
          <p:cNvPr name="Freeform 6" id="6"/>
          <p:cNvSpPr/>
          <p:nvPr/>
        </p:nvSpPr>
        <p:spPr>
          <a:xfrm flipH="false" flipV="false" rot="0">
            <a:off x="13268028" y="1462127"/>
            <a:ext cx="3991272" cy="1044988"/>
          </a:xfrm>
          <a:custGeom>
            <a:avLst/>
            <a:gdLst/>
            <a:ahLst/>
            <a:cxnLst/>
            <a:rect r="r" b="b" t="t" l="l"/>
            <a:pathLst>
              <a:path h="1044988" w="3991272">
                <a:moveTo>
                  <a:pt x="0" y="0"/>
                </a:moveTo>
                <a:lnTo>
                  <a:pt x="3991272" y="0"/>
                </a:lnTo>
                <a:lnTo>
                  <a:pt x="3991272" y="1044987"/>
                </a:lnTo>
                <a:lnTo>
                  <a:pt x="0" y="10449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4844493" y="2023605"/>
            <a:ext cx="7141439" cy="805094"/>
          </a:xfrm>
          <a:prstGeom prst="rect">
            <a:avLst/>
          </a:prstGeom>
        </p:spPr>
        <p:txBody>
          <a:bodyPr anchor="t" rtlCol="false" tIns="0" lIns="0" bIns="0" rIns="0">
            <a:spAutoFit/>
          </a:bodyPr>
          <a:lstStyle/>
          <a:p>
            <a:pPr algn="r" rtl="true" marL="0" indent="0" lvl="1">
              <a:lnSpc>
                <a:spcPts val="6617"/>
              </a:lnSpc>
            </a:pPr>
            <a:r>
              <a:rPr lang="ar-EG" b="true" sz="4084">
                <a:solidFill>
                  <a:srgbClr val="7C0086"/>
                </a:solidFill>
                <a:latin typeface="Droid Arabic Naskh Bold"/>
                <a:ea typeface="Droid Arabic Naskh Bold"/>
                <a:cs typeface="Droid Arabic Naskh Bold"/>
                <a:sym typeface="Droid Arabic Naskh Bold"/>
                <a:rtl val="true"/>
              </a:rPr>
              <a:t>نکات کاربردی کلیدی:</a:t>
            </a:r>
          </a:p>
        </p:txBody>
      </p:sp>
      <p:sp>
        <p:nvSpPr>
          <p:cNvPr name="Freeform 8" id="8"/>
          <p:cNvSpPr/>
          <p:nvPr/>
        </p:nvSpPr>
        <p:spPr>
          <a:xfrm flipH="false" flipV="false" rot="0">
            <a:off x="13274315" y="7612608"/>
            <a:ext cx="3991272" cy="1044988"/>
          </a:xfrm>
          <a:custGeom>
            <a:avLst/>
            <a:gdLst/>
            <a:ahLst/>
            <a:cxnLst/>
            <a:rect r="r" b="b" t="t" l="l"/>
            <a:pathLst>
              <a:path h="1044988" w="3991272">
                <a:moveTo>
                  <a:pt x="0" y="0"/>
                </a:moveTo>
                <a:lnTo>
                  <a:pt x="3991272" y="0"/>
                </a:lnTo>
                <a:lnTo>
                  <a:pt x="3991272" y="1044987"/>
                </a:lnTo>
                <a:lnTo>
                  <a:pt x="0" y="10449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4024550" y="1725177"/>
            <a:ext cx="2478228" cy="319033"/>
          </a:xfrm>
          <a:prstGeom prst="rect">
            <a:avLst/>
          </a:prstGeom>
        </p:spPr>
        <p:txBody>
          <a:bodyPr anchor="t" rtlCol="false" tIns="0" lIns="0" bIns="0" rIns="0">
            <a:spAutoFit/>
          </a:bodyPr>
          <a:lstStyle/>
          <a:p>
            <a:pPr algn="r" rtl="true" marL="0" indent="0" lvl="1">
              <a:lnSpc>
                <a:spcPts val="2610"/>
              </a:lnSpc>
            </a:pPr>
            <a:r>
              <a:rPr lang="ar-EG" b="true" sz="1611">
                <a:solidFill>
                  <a:srgbClr val="FFFFFF"/>
                </a:solidFill>
                <a:latin typeface="Droid Arabic Naskh Bold"/>
                <a:ea typeface="Droid Arabic Naskh Bold"/>
                <a:cs typeface="Droid Arabic Naskh Bold"/>
                <a:sym typeface="Droid Arabic Naskh Bold"/>
                <a:rtl val="true"/>
              </a:rPr>
              <a:t>از نوشتن متن در اینجا خودداری کنید</a:t>
            </a:r>
          </a:p>
        </p:txBody>
      </p:sp>
      <p:sp>
        <p:nvSpPr>
          <p:cNvPr name="TextBox 10" id="10"/>
          <p:cNvSpPr txBox="true"/>
          <p:nvPr/>
        </p:nvSpPr>
        <p:spPr>
          <a:xfrm rot="0">
            <a:off x="14024550" y="7875658"/>
            <a:ext cx="2478228" cy="319033"/>
          </a:xfrm>
          <a:prstGeom prst="rect">
            <a:avLst/>
          </a:prstGeom>
        </p:spPr>
        <p:txBody>
          <a:bodyPr anchor="t" rtlCol="false" tIns="0" lIns="0" bIns="0" rIns="0">
            <a:spAutoFit/>
          </a:bodyPr>
          <a:lstStyle/>
          <a:p>
            <a:pPr algn="r" rtl="true" marL="0" indent="0" lvl="1">
              <a:lnSpc>
                <a:spcPts val="2610"/>
              </a:lnSpc>
            </a:pPr>
            <a:r>
              <a:rPr lang="ar-EG" b="true" sz="1611">
                <a:solidFill>
                  <a:srgbClr val="FFFFFF"/>
                </a:solidFill>
                <a:latin typeface="Droid Arabic Naskh Bold"/>
                <a:ea typeface="Droid Arabic Naskh Bold"/>
                <a:cs typeface="Droid Arabic Naskh Bold"/>
                <a:sym typeface="Droid Arabic Naskh Bold"/>
                <a:rtl val="true"/>
              </a:rPr>
              <a:t>از نوشتن متن در اینجا خودداری کنید</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8662" y="327226"/>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553590" y="2400414"/>
            <a:ext cx="5372659" cy="1161841"/>
            <a:chOff x="0" y="0"/>
            <a:chExt cx="7163545" cy="1549122"/>
          </a:xfrm>
        </p:grpSpPr>
        <p:grpSp>
          <p:nvGrpSpPr>
            <p:cNvPr name="Group 4" id="4"/>
            <p:cNvGrpSpPr/>
            <p:nvPr/>
          </p:nvGrpSpPr>
          <p:grpSpPr>
            <a:xfrm rot="0">
              <a:off x="0" y="0"/>
              <a:ext cx="7163545" cy="1549122"/>
              <a:chOff x="0" y="0"/>
              <a:chExt cx="5225881" cy="1130100"/>
            </a:xfrm>
          </p:grpSpPr>
          <p:sp>
            <p:nvSpPr>
              <p:cNvPr name="Freeform 5" id="5"/>
              <p:cNvSpPr/>
              <p:nvPr/>
            </p:nvSpPr>
            <p:spPr>
              <a:xfrm flipH="false" flipV="false" rot="0">
                <a:off x="0" y="0"/>
                <a:ext cx="5225881" cy="1130101"/>
              </a:xfrm>
              <a:custGeom>
                <a:avLst/>
                <a:gdLst/>
                <a:ahLst/>
                <a:cxnLst/>
                <a:rect r="r" b="b" t="t" l="l"/>
                <a:pathLst>
                  <a:path h="1130101" w="5225881">
                    <a:moveTo>
                      <a:pt x="5101420" y="1130100"/>
                    </a:moveTo>
                    <a:lnTo>
                      <a:pt x="124460" y="1130100"/>
                    </a:lnTo>
                    <a:cubicBezTo>
                      <a:pt x="55880" y="1130100"/>
                      <a:pt x="0" y="1074220"/>
                      <a:pt x="0" y="1005640"/>
                    </a:cubicBezTo>
                    <a:lnTo>
                      <a:pt x="0" y="124460"/>
                    </a:lnTo>
                    <a:cubicBezTo>
                      <a:pt x="0" y="55880"/>
                      <a:pt x="55880" y="0"/>
                      <a:pt x="124460" y="0"/>
                    </a:cubicBezTo>
                    <a:lnTo>
                      <a:pt x="5101421" y="0"/>
                    </a:lnTo>
                    <a:cubicBezTo>
                      <a:pt x="5170001" y="0"/>
                      <a:pt x="5225881" y="55880"/>
                      <a:pt x="5225881" y="124460"/>
                    </a:cubicBezTo>
                    <a:lnTo>
                      <a:pt x="5225881" y="1005641"/>
                    </a:lnTo>
                    <a:cubicBezTo>
                      <a:pt x="5225881" y="1074220"/>
                      <a:pt x="5170001" y="1130101"/>
                      <a:pt x="5101421" y="1130101"/>
                    </a:cubicBezTo>
                    <a:close/>
                  </a:path>
                </a:pathLst>
              </a:custGeom>
              <a:solidFill>
                <a:srgbClr val="F0C600"/>
              </a:solidFill>
            </p:spPr>
          </p:sp>
        </p:grpSp>
        <p:sp>
          <p:nvSpPr>
            <p:cNvPr name="TextBox 6" id="6"/>
            <p:cNvSpPr txBox="true"/>
            <p:nvPr/>
          </p:nvSpPr>
          <p:spPr>
            <a:xfrm rot="0">
              <a:off x="0" y="177790"/>
              <a:ext cx="7163545" cy="1222117"/>
            </a:xfrm>
            <a:prstGeom prst="rect">
              <a:avLst/>
            </a:prstGeom>
          </p:spPr>
          <p:txBody>
            <a:bodyPr anchor="t" rtlCol="false" tIns="0" lIns="0" bIns="0" rIns="0">
              <a:spAutoFit/>
            </a:bodyPr>
            <a:lstStyle/>
            <a:p>
              <a:pPr algn="ctr" rtl="true" marL="0" indent="0" lvl="1">
                <a:lnSpc>
                  <a:spcPts val="3537"/>
                </a:lnSpc>
              </a:pPr>
              <a:r>
                <a:rPr lang="ar-EG" b="true" sz="3216">
                  <a:solidFill>
                    <a:srgbClr val="FFFFFF"/>
                  </a:solidFill>
                  <a:latin typeface="Droid Arabic Naskh Bold"/>
                  <a:ea typeface="Droid Arabic Naskh Bold"/>
                  <a:cs typeface="Droid Arabic Naskh Bold"/>
                  <a:sym typeface="Droid Arabic Naskh Bold"/>
                  <a:rtl val="true"/>
                </a:rPr>
                <a:t>چرا استراتژی محتوا اهمیت دارد؟</a:t>
              </a:r>
            </a:p>
          </p:txBody>
        </p:sp>
      </p:grpSp>
      <p:grpSp>
        <p:nvGrpSpPr>
          <p:cNvPr name="Group 7" id="7"/>
          <p:cNvGrpSpPr/>
          <p:nvPr/>
        </p:nvGrpSpPr>
        <p:grpSpPr>
          <a:xfrm rot="0">
            <a:off x="7632966" y="5635990"/>
            <a:ext cx="3736132" cy="1041940"/>
            <a:chOff x="0" y="0"/>
            <a:chExt cx="4981509" cy="1389254"/>
          </a:xfrm>
        </p:grpSpPr>
        <p:grpSp>
          <p:nvGrpSpPr>
            <p:cNvPr name="Group 8" id="8"/>
            <p:cNvGrpSpPr/>
            <p:nvPr/>
          </p:nvGrpSpPr>
          <p:grpSpPr>
            <a:xfrm rot="0">
              <a:off x="0" y="0"/>
              <a:ext cx="4981509" cy="1389254"/>
              <a:chOff x="0" y="0"/>
              <a:chExt cx="4174365" cy="1164156"/>
            </a:xfrm>
          </p:grpSpPr>
          <p:sp>
            <p:nvSpPr>
              <p:cNvPr name="Freeform 9" id="9"/>
              <p:cNvSpPr/>
              <p:nvPr/>
            </p:nvSpPr>
            <p:spPr>
              <a:xfrm flipH="false" flipV="false" rot="0">
                <a:off x="0" y="0"/>
                <a:ext cx="4174365" cy="1164156"/>
              </a:xfrm>
              <a:custGeom>
                <a:avLst/>
                <a:gdLst/>
                <a:ahLst/>
                <a:cxnLst/>
                <a:rect r="r" b="b" t="t" l="l"/>
                <a:pathLst>
                  <a:path h="1164156" w="4174365">
                    <a:moveTo>
                      <a:pt x="4049905" y="1164156"/>
                    </a:moveTo>
                    <a:lnTo>
                      <a:pt x="124460" y="1164156"/>
                    </a:lnTo>
                    <a:cubicBezTo>
                      <a:pt x="55880" y="1164156"/>
                      <a:pt x="0" y="1108276"/>
                      <a:pt x="0" y="1039696"/>
                    </a:cubicBezTo>
                    <a:lnTo>
                      <a:pt x="0" y="124460"/>
                    </a:lnTo>
                    <a:cubicBezTo>
                      <a:pt x="0" y="55880"/>
                      <a:pt x="55880" y="0"/>
                      <a:pt x="124460" y="0"/>
                    </a:cubicBezTo>
                    <a:lnTo>
                      <a:pt x="4049905" y="0"/>
                    </a:lnTo>
                    <a:cubicBezTo>
                      <a:pt x="4118485" y="0"/>
                      <a:pt x="4174365" y="55880"/>
                      <a:pt x="4174365" y="124460"/>
                    </a:cubicBezTo>
                    <a:lnTo>
                      <a:pt x="4174365" y="1039696"/>
                    </a:lnTo>
                    <a:cubicBezTo>
                      <a:pt x="4174365" y="1108276"/>
                      <a:pt x="4118485" y="1164156"/>
                      <a:pt x="4049905" y="1164156"/>
                    </a:cubicBezTo>
                    <a:close/>
                  </a:path>
                </a:pathLst>
              </a:custGeom>
              <a:solidFill>
                <a:srgbClr val="287D7D"/>
              </a:solidFill>
            </p:spPr>
          </p:sp>
        </p:grpSp>
        <p:sp>
          <p:nvSpPr>
            <p:cNvPr name="TextBox 10" id="10"/>
            <p:cNvSpPr txBox="true"/>
            <p:nvPr/>
          </p:nvSpPr>
          <p:spPr>
            <a:xfrm rot="0">
              <a:off x="0" y="158476"/>
              <a:ext cx="4981509" cy="110087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عناصر کلیدی یک استراتژی خوب</a:t>
              </a:r>
            </a:p>
          </p:txBody>
        </p:sp>
      </p:grpSp>
      <p:grpSp>
        <p:nvGrpSpPr>
          <p:cNvPr name="Group 11" id="11"/>
          <p:cNvGrpSpPr/>
          <p:nvPr/>
        </p:nvGrpSpPr>
        <p:grpSpPr>
          <a:xfrm rot="0">
            <a:off x="13488543" y="1825126"/>
            <a:ext cx="4173275" cy="638080"/>
            <a:chOff x="0" y="0"/>
            <a:chExt cx="5564367" cy="850774"/>
          </a:xfrm>
        </p:grpSpPr>
        <p:grpSp>
          <p:nvGrpSpPr>
            <p:cNvPr name="Group 12" id="12"/>
            <p:cNvGrpSpPr/>
            <p:nvPr/>
          </p:nvGrpSpPr>
          <p:grpSpPr>
            <a:xfrm rot="0">
              <a:off x="0" y="0"/>
              <a:ext cx="5564367" cy="850774"/>
              <a:chOff x="0" y="0"/>
              <a:chExt cx="4662783" cy="712924"/>
            </a:xfrm>
          </p:grpSpPr>
          <p:sp>
            <p:nvSpPr>
              <p:cNvPr name="Freeform 13" id="13"/>
              <p:cNvSpPr/>
              <p:nvPr/>
            </p:nvSpPr>
            <p:spPr>
              <a:xfrm flipH="false" flipV="false" rot="0">
                <a:off x="0" y="0"/>
                <a:ext cx="4662783" cy="712925"/>
              </a:xfrm>
              <a:custGeom>
                <a:avLst/>
                <a:gdLst/>
                <a:ahLst/>
                <a:cxnLst/>
                <a:rect r="r" b="b" t="t" l="l"/>
                <a:pathLst>
                  <a:path h="712925" w="4662783">
                    <a:moveTo>
                      <a:pt x="4538323" y="712924"/>
                    </a:moveTo>
                    <a:lnTo>
                      <a:pt x="124460" y="712924"/>
                    </a:lnTo>
                    <a:cubicBezTo>
                      <a:pt x="55880" y="712924"/>
                      <a:pt x="0" y="657045"/>
                      <a:pt x="0" y="588464"/>
                    </a:cubicBezTo>
                    <a:lnTo>
                      <a:pt x="0" y="124460"/>
                    </a:lnTo>
                    <a:cubicBezTo>
                      <a:pt x="0" y="55880"/>
                      <a:pt x="55880" y="0"/>
                      <a:pt x="124460" y="0"/>
                    </a:cubicBezTo>
                    <a:lnTo>
                      <a:pt x="4538323" y="0"/>
                    </a:lnTo>
                    <a:cubicBezTo>
                      <a:pt x="4606903" y="0"/>
                      <a:pt x="4662783" y="55880"/>
                      <a:pt x="4662783" y="124460"/>
                    </a:cubicBezTo>
                    <a:lnTo>
                      <a:pt x="4662783" y="588465"/>
                    </a:lnTo>
                    <a:cubicBezTo>
                      <a:pt x="4662783" y="657045"/>
                      <a:pt x="4606903" y="712925"/>
                      <a:pt x="4538323" y="712925"/>
                    </a:cubicBezTo>
                    <a:close/>
                  </a:path>
                </a:pathLst>
              </a:custGeom>
              <a:solidFill>
                <a:srgbClr val="227C9D"/>
              </a:solidFill>
            </p:spPr>
          </p:sp>
        </p:grpSp>
        <p:sp>
          <p:nvSpPr>
            <p:cNvPr name="TextBox 14" id="14"/>
            <p:cNvSpPr txBox="true"/>
            <p:nvPr/>
          </p:nvSpPr>
          <p:spPr>
            <a:xfrm rot="0">
              <a:off x="0" y="198537"/>
              <a:ext cx="5564367" cy="501436"/>
            </a:xfrm>
            <a:prstGeom prst="rect">
              <a:avLst/>
            </a:prstGeom>
          </p:spPr>
          <p:txBody>
            <a:bodyPr anchor="t" rtlCol="false" tIns="0" lIns="0" bIns="0" rIns="0">
              <a:spAutoFit/>
            </a:bodyPr>
            <a:lstStyle/>
            <a:p>
              <a:pPr algn="ctr" rtl="true" marL="0" indent="0" lvl="1">
                <a:lnSpc>
                  <a:spcPts val="2749"/>
                </a:lnSpc>
              </a:pPr>
              <a:r>
                <a:rPr lang="ar-EG" b="true" sz="2499">
                  <a:solidFill>
                    <a:srgbClr val="F0C600"/>
                  </a:solidFill>
                  <a:latin typeface="Droid Arabic Naskh Bold"/>
                  <a:ea typeface="Droid Arabic Naskh Bold"/>
                  <a:cs typeface="Droid Arabic Naskh Bold"/>
                  <a:sym typeface="Droid Arabic Naskh Bold"/>
                  <a:rtl val="true"/>
                </a:rPr>
                <a:t>تقویم‌های محتوایی</a:t>
              </a:r>
            </a:p>
          </p:txBody>
        </p:sp>
      </p:grpSp>
      <p:sp>
        <p:nvSpPr>
          <p:cNvPr name="TextBox 15" id="15"/>
          <p:cNvSpPr txBox="true"/>
          <p:nvPr/>
        </p:nvSpPr>
        <p:spPr>
          <a:xfrm rot="0">
            <a:off x="553590" y="4249830"/>
            <a:ext cx="5157439" cy="2484120"/>
          </a:xfrm>
          <a:prstGeom prst="rect">
            <a:avLst/>
          </a:prstGeom>
        </p:spPr>
        <p:txBody>
          <a:bodyPr anchor="t" rtlCol="false" tIns="0" lIns="0" bIns="0" rIns="0">
            <a:spAutoFit/>
          </a:bodyPr>
          <a:lstStyle/>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پیام برند شما را واضح و منسجم نگه می‌دارد</a:t>
            </a:r>
          </a:p>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به شما کمک می‌کند تا در زمان مناسب به مخاطب مناسب برسید</a:t>
            </a:r>
          </a:p>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اعتماد و تعامل را در طول زمان ایجاد می‌کند</a:t>
            </a:r>
          </a:p>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با ارسال برنامه‌ریزی‌شده و هدفمند، در زمان صرفه‌جویی می‌شود</a:t>
            </a:r>
          </a:p>
        </p:txBody>
      </p:sp>
      <p:sp>
        <p:nvSpPr>
          <p:cNvPr name="TextBox 16" id="16"/>
          <p:cNvSpPr txBox="true"/>
          <p:nvPr/>
        </p:nvSpPr>
        <p:spPr>
          <a:xfrm rot="0">
            <a:off x="6958074" y="7083131"/>
            <a:ext cx="5874326" cy="1706880"/>
          </a:xfrm>
          <a:prstGeom prst="rect">
            <a:avLst/>
          </a:prstGeom>
        </p:spPr>
        <p:txBody>
          <a:bodyPr anchor="t" rtlCol="false" tIns="0" lIns="0" bIns="0" rIns="0">
            <a:spAutoFit/>
          </a:bodyPr>
          <a:lstStyle/>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ثبات - ارسال منظم پست باعث افزایش شناخت می‌شود</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تنوع - ترکیبی از پست‌های آموزشی، الهام‌بخش و سرگرم‌کننده</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زمان‌بندی - ارسال پست در زمانی که مخاطبان شما بیشترین فعالیت را دارند</a:t>
            </a:r>
          </a:p>
        </p:txBody>
      </p:sp>
      <p:sp>
        <p:nvSpPr>
          <p:cNvPr name="TextBox 17" id="17"/>
          <p:cNvSpPr txBox="true"/>
          <p:nvPr/>
        </p:nvSpPr>
        <p:spPr>
          <a:xfrm rot="0">
            <a:off x="13291034" y="2849880"/>
            <a:ext cx="4890770" cy="2484120"/>
          </a:xfrm>
          <a:prstGeom prst="rect">
            <a:avLst/>
          </a:prstGeom>
        </p:spPr>
        <p:txBody>
          <a:bodyPr anchor="t" rtlCol="false" tIns="0" lIns="0" bIns="0" rIns="0">
            <a:spAutoFit/>
          </a:bodyPr>
          <a:lstStyle/>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برنامه‌ریزی کنید که چه چیزی را، چه زمانی و کجا پست کنید</a:t>
            </a:r>
          </a:p>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کمپین‌ها، رویدادها و موضوعات فصلی را در نظر بگیرید</a:t>
            </a:r>
          </a:p>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تصاویر، کپشن‌ها و هشتگ‌ها را پیگیری کنید</a:t>
            </a:r>
          </a:p>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بر اساس نتایج، تنظیمات را انجام دهید</a:t>
            </a:r>
          </a:p>
        </p:txBody>
      </p:sp>
      <p:sp>
        <p:nvSpPr>
          <p:cNvPr name="TextBox 18" id="18"/>
          <p:cNvSpPr txBox="true"/>
          <p:nvPr/>
        </p:nvSpPr>
        <p:spPr>
          <a:xfrm rot="0">
            <a:off x="3098266" y="1250831"/>
            <a:ext cx="12091468" cy="768477"/>
          </a:xfrm>
          <a:prstGeom prst="rect">
            <a:avLst/>
          </a:prstGeom>
        </p:spPr>
        <p:txBody>
          <a:bodyPr anchor="t" rtlCol="false" tIns="0" lIns="0" bIns="0" rIns="0">
            <a:spAutoFit/>
          </a:bodyPr>
          <a:lstStyle/>
          <a:p>
            <a:pPr algn="ctr" rtl="true" marL="0" indent="0" lvl="0">
              <a:lnSpc>
                <a:spcPts val="5544"/>
              </a:lnSpc>
              <a:spcBef>
                <a:spcPct val="0"/>
              </a:spcBef>
            </a:pPr>
            <a:r>
              <a:rPr lang="ar-EG" b="true" sz="5600" strike="noStrike" u="none">
                <a:solidFill>
                  <a:srgbClr val="7C0086"/>
                </a:solidFill>
                <a:latin typeface="Droid Arabic Naskh Bold"/>
                <a:ea typeface="Droid Arabic Naskh Bold"/>
                <a:cs typeface="Droid Arabic Naskh Bold"/>
                <a:sym typeface="Droid Arabic Naskh Bold"/>
                <a:rtl val="true"/>
              </a:rPr>
              <a:t>استراتژی محتوا </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AutoShape 3" id="3"/>
          <p:cNvSpPr/>
          <p:nvPr/>
        </p:nvSpPr>
        <p:spPr>
          <a:xfrm>
            <a:off x="-95917" y="3339243"/>
            <a:ext cx="7506275" cy="0"/>
          </a:xfrm>
          <a:prstGeom prst="line">
            <a:avLst/>
          </a:prstGeom>
          <a:ln cap="rnd" w="57150">
            <a:solidFill>
              <a:srgbClr val="227C9D"/>
            </a:solidFill>
            <a:prstDash val="sysDot"/>
            <a:headEnd type="none" len="sm" w="sm"/>
            <a:tailEnd type="none" len="sm" w="sm"/>
          </a:ln>
        </p:spPr>
      </p:sp>
      <p:sp>
        <p:nvSpPr>
          <p:cNvPr name="TextBox 4" id="4"/>
          <p:cNvSpPr txBox="true"/>
          <p:nvPr/>
        </p:nvSpPr>
        <p:spPr>
          <a:xfrm rot="0">
            <a:off x="1500563" y="3739293"/>
            <a:ext cx="9526403" cy="4096385"/>
          </a:xfrm>
          <a:prstGeom prst="rect">
            <a:avLst/>
          </a:prstGeom>
        </p:spPr>
        <p:txBody>
          <a:bodyPr anchor="t" rtlCol="false" tIns="0" lIns="0" bIns="0" rIns="0">
            <a:spAutoFit/>
          </a:bodyPr>
          <a:lstStyle/>
          <a:p>
            <a:pPr algn="just" rtl="true" marL="561337" indent="-280669" lvl="1">
              <a:lnSpc>
                <a:spcPts val="3639"/>
              </a:lnSpc>
              <a:buAutoNum type="arabicPeriod" startAt="1"/>
            </a:pPr>
            <a:r>
              <a:rPr lang="ar-EG" sz="2599">
                <a:solidFill>
                  <a:srgbClr val="7C0086"/>
                </a:solidFill>
                <a:latin typeface="Droid Arabic Naskh"/>
                <a:ea typeface="Droid Arabic Naskh"/>
                <a:cs typeface="Droid Arabic Naskh"/>
                <a:sym typeface="Droid Arabic Naskh"/>
                <a:rtl val="true"/>
              </a:rPr>
              <a:t>با تحقیق مخاطب شروع کنید</a:t>
            </a:r>
          </a:p>
          <a:p>
            <a:pPr algn="just" rtl="true" marL="561337" indent="-280669" lvl="1">
              <a:lnSpc>
                <a:spcPts val="3639"/>
              </a:lnSpc>
              <a:buAutoNum type="arabicPeriod" startAt="1"/>
            </a:pPr>
            <a:r>
              <a:rPr lang="ar-EG" sz="2599">
                <a:solidFill>
                  <a:srgbClr val="7C0086"/>
                </a:solidFill>
                <a:latin typeface="Droid Arabic Naskh"/>
                <a:ea typeface="Droid Arabic Naskh"/>
                <a:cs typeface="Droid Arabic Naskh"/>
                <a:sym typeface="Droid Arabic Naskh"/>
                <a:rtl val="true"/>
              </a:rPr>
              <a:t>برای مخاطبان خود یک شخصیت ایجاد کنید (به ماژول </a:t>
            </a:r>
            <a:r>
              <a:rPr lang="en-US" sz="2599">
                <a:solidFill>
                  <a:srgbClr val="7C0086"/>
                </a:solidFill>
                <a:latin typeface="Droid Arabic Naskh"/>
                <a:ea typeface="Droid Arabic Naskh"/>
                <a:cs typeface="Droid Arabic Naskh"/>
                <a:sym typeface="Droid Arabic Naskh"/>
              </a:rPr>
              <a:t>۲</a:t>
            </a:r>
            <a:r>
              <a:rPr lang="ar-EG" sz="2599">
                <a:solidFill>
                  <a:srgbClr val="7C0086"/>
                </a:solidFill>
                <a:latin typeface="Droid Arabic Naskh"/>
                <a:ea typeface="Droid Arabic Naskh"/>
                <a:cs typeface="Droid Arabic Naskh"/>
                <a:sym typeface="Droid Arabic Naskh"/>
                <a:rtl val="true"/>
              </a:rPr>
              <a:t> مراجعه کنید)</a:t>
            </a:r>
          </a:p>
          <a:p>
            <a:pPr algn="just" rtl="true" marL="561337" indent="-280669" lvl="1">
              <a:lnSpc>
                <a:spcPts val="3639"/>
              </a:lnSpc>
              <a:buAutoNum type="arabicPeriod" startAt="1"/>
            </a:pPr>
            <a:r>
              <a:rPr lang="ar-EG" sz="2599">
                <a:solidFill>
                  <a:srgbClr val="7C0086"/>
                </a:solidFill>
                <a:latin typeface="Droid Arabic Naskh"/>
                <a:ea typeface="Droid Arabic Naskh"/>
                <a:cs typeface="Droid Arabic Naskh"/>
                <a:sym typeface="Droid Arabic Naskh"/>
                <a:rtl val="true"/>
              </a:rPr>
              <a:t>مشخص کنید چه نوع محتوایی برای مخاطبان و برند شما بهترین است (عکس، ویدیو، متن، صدا و غیره)</a:t>
            </a:r>
          </a:p>
          <a:p>
            <a:pPr algn="just" rtl="true" marL="561337" indent="-280669" lvl="1">
              <a:lnSpc>
                <a:spcPts val="3639"/>
              </a:lnSpc>
              <a:buAutoNum type="arabicPeriod" startAt="1"/>
            </a:pPr>
            <a:r>
              <a:rPr lang="ar-EG" sz="2599">
                <a:solidFill>
                  <a:srgbClr val="7C0086"/>
                </a:solidFill>
                <a:latin typeface="Droid Arabic Naskh"/>
                <a:ea typeface="Droid Arabic Naskh"/>
                <a:cs typeface="Droid Arabic Naskh"/>
                <a:sym typeface="Droid Arabic Naskh"/>
                <a:rtl val="true"/>
              </a:rPr>
              <a:t>اهداف را تعیین کنید</a:t>
            </a:r>
          </a:p>
          <a:p>
            <a:pPr algn="just" rtl="true" marL="561337" indent="-280669" lvl="1">
              <a:lnSpc>
                <a:spcPts val="3639"/>
              </a:lnSpc>
              <a:buAutoNum type="arabicPeriod" startAt="1"/>
            </a:pPr>
            <a:r>
              <a:rPr lang="ar-EG" sz="2599">
                <a:solidFill>
                  <a:srgbClr val="7C0086"/>
                </a:solidFill>
                <a:latin typeface="Droid Arabic Naskh"/>
                <a:ea typeface="Droid Arabic Naskh"/>
                <a:cs typeface="Droid Arabic Naskh"/>
                <a:sym typeface="Droid Arabic Naskh"/>
                <a:rtl val="true"/>
              </a:rPr>
              <a:t> هویت بصری خود را بسازید: چه رنگ‌هایی شما را نشان می‌دهند، چه نوع تصاویری، سبکی و غیره</a:t>
            </a:r>
          </a:p>
          <a:p>
            <a:pPr algn="just" rtl="true" marL="561337" indent="-280669" lvl="1">
              <a:lnSpc>
                <a:spcPts val="3639"/>
              </a:lnSpc>
              <a:buAutoNum type="arabicPeriod" startAt="1"/>
            </a:pPr>
            <a:r>
              <a:rPr lang="ar-EG" sz="2599">
                <a:solidFill>
                  <a:srgbClr val="7C0086"/>
                </a:solidFill>
                <a:latin typeface="Droid Arabic Naskh"/>
                <a:ea typeface="Droid Arabic Naskh"/>
                <a:cs typeface="Droid Arabic Naskh"/>
                <a:sym typeface="Droid Arabic Naskh"/>
                <a:rtl val="true"/>
              </a:rPr>
              <a:t>تقویم محتوای خود را بسازید و شروع به اشتراک گذاری کنید!</a:t>
            </a:r>
          </a:p>
        </p:txBody>
      </p:sp>
      <p:sp>
        <p:nvSpPr>
          <p:cNvPr name="TextBox 5" id="5"/>
          <p:cNvSpPr txBox="true"/>
          <p:nvPr/>
        </p:nvSpPr>
        <p:spPr>
          <a:xfrm rot="0">
            <a:off x="268919" y="2083845"/>
            <a:ext cx="7141439" cy="805094"/>
          </a:xfrm>
          <a:prstGeom prst="rect">
            <a:avLst/>
          </a:prstGeom>
        </p:spPr>
        <p:txBody>
          <a:bodyPr anchor="t" rtlCol="false" tIns="0" lIns="0" bIns="0" rIns="0">
            <a:spAutoFit/>
          </a:bodyPr>
          <a:lstStyle/>
          <a:p>
            <a:pPr algn="r" rtl="true" marL="0" indent="0" lvl="1">
              <a:lnSpc>
                <a:spcPts val="6617"/>
              </a:lnSpc>
            </a:pPr>
            <a:r>
              <a:rPr lang="ar-EG" b="true" sz="4084">
                <a:solidFill>
                  <a:srgbClr val="7C0086"/>
                </a:solidFill>
                <a:latin typeface="Droid Arabic Naskh Bold"/>
                <a:ea typeface="Droid Arabic Naskh Bold"/>
                <a:cs typeface="Droid Arabic Naskh Bold"/>
                <a:sym typeface="Droid Arabic Naskh Bold"/>
                <a:rtl val="true"/>
              </a:rPr>
              <a:t>نکات کاربردی کلیدی:</a:t>
            </a:r>
          </a:p>
        </p:txBody>
      </p:sp>
      <p:sp>
        <p:nvSpPr>
          <p:cNvPr name="TextBox 6" id="6"/>
          <p:cNvSpPr txBox="true"/>
          <p:nvPr/>
        </p:nvSpPr>
        <p:spPr>
          <a:xfrm rot="0">
            <a:off x="14024550" y="1677552"/>
            <a:ext cx="2478228" cy="1058388"/>
          </a:xfrm>
          <a:prstGeom prst="rect">
            <a:avLst/>
          </a:prstGeom>
        </p:spPr>
        <p:txBody>
          <a:bodyPr anchor="t" rtlCol="false" tIns="0" lIns="0" bIns="0" rIns="0">
            <a:spAutoFit/>
          </a:bodyPr>
          <a:lstStyle/>
          <a:p>
            <a:pPr algn="r" rtl="true" marL="0" indent="0" lvl="1">
              <a:lnSpc>
                <a:spcPts val="4151"/>
              </a:lnSpc>
            </a:pPr>
            <a:r>
              <a:rPr lang="ar-EG" b="true" sz="2562">
                <a:solidFill>
                  <a:srgbClr val="FFFFFF"/>
                </a:solidFill>
                <a:latin typeface="Droid Arabic Naskh Bold"/>
                <a:ea typeface="Droid Arabic Naskh Bold"/>
                <a:cs typeface="Droid Arabic Naskh Bold"/>
                <a:sym typeface="Droid Arabic Naskh Bold"/>
                <a:rtl val="true"/>
              </a:rPr>
              <a:t>از نوشتن متن در اینجا خودداری کنید</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115577" y="549299"/>
            <a:ext cx="9657259" cy="768477"/>
          </a:xfrm>
          <a:prstGeom prst="rect">
            <a:avLst/>
          </a:prstGeom>
        </p:spPr>
        <p:txBody>
          <a:bodyPr anchor="t" rtlCol="false" tIns="0" lIns="0" bIns="0" rIns="0">
            <a:spAutoFit/>
          </a:bodyPr>
          <a:lstStyle/>
          <a:p>
            <a:pPr algn="ctr" rtl="true" marL="0" indent="0" lvl="0">
              <a:lnSpc>
                <a:spcPts val="5544"/>
              </a:lnSpc>
              <a:spcBef>
                <a:spcPct val="0"/>
              </a:spcBef>
            </a:pPr>
            <a:r>
              <a:rPr lang="ar-EG" b="true" sz="5600" strike="noStrike" u="none">
                <a:solidFill>
                  <a:srgbClr val="7C0086"/>
                </a:solidFill>
                <a:latin typeface="Droid Arabic Naskh Bold"/>
                <a:ea typeface="Droid Arabic Naskh Bold"/>
                <a:cs typeface="Droid Arabic Naskh Bold"/>
                <a:sym typeface="Droid Arabic Naskh Bold"/>
                <a:rtl val="true"/>
              </a:rPr>
              <a:t>الگوی تقویم محتوا</a:t>
            </a:r>
          </a:p>
        </p:txBody>
      </p:sp>
      <p:grpSp>
        <p:nvGrpSpPr>
          <p:cNvPr name="Group 3" id="3"/>
          <p:cNvGrpSpPr/>
          <p:nvPr/>
        </p:nvGrpSpPr>
        <p:grpSpPr>
          <a:xfrm rot="0">
            <a:off x="13450651" y="1275849"/>
            <a:ext cx="1357223" cy="484029"/>
            <a:chOff x="0" y="0"/>
            <a:chExt cx="611409" cy="218048"/>
          </a:xfrm>
        </p:grpSpPr>
        <p:sp>
          <p:nvSpPr>
            <p:cNvPr name="Freeform 4" id="4"/>
            <p:cNvSpPr/>
            <p:nvPr/>
          </p:nvSpPr>
          <p:spPr>
            <a:xfrm flipH="false" flipV="false" rot="0">
              <a:off x="0" y="0"/>
              <a:ext cx="611409" cy="218048"/>
            </a:xfrm>
            <a:custGeom>
              <a:avLst/>
              <a:gdLst/>
              <a:ahLst/>
              <a:cxnLst/>
              <a:rect r="r" b="b" t="t" l="l"/>
              <a:pathLst>
                <a:path h="218048" w="611409">
                  <a:moveTo>
                    <a:pt x="109024" y="0"/>
                  </a:moveTo>
                  <a:lnTo>
                    <a:pt x="502385" y="0"/>
                  </a:lnTo>
                  <a:cubicBezTo>
                    <a:pt x="562598" y="0"/>
                    <a:pt x="611409" y="48812"/>
                    <a:pt x="611409" y="109024"/>
                  </a:cubicBezTo>
                  <a:lnTo>
                    <a:pt x="611409" y="109024"/>
                  </a:lnTo>
                  <a:cubicBezTo>
                    <a:pt x="611409" y="137939"/>
                    <a:pt x="599923" y="165670"/>
                    <a:pt x="579477" y="186116"/>
                  </a:cubicBezTo>
                  <a:cubicBezTo>
                    <a:pt x="559031" y="206562"/>
                    <a:pt x="531300" y="218048"/>
                    <a:pt x="502385"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000000">
                <a:alpha val="0"/>
              </a:srgbClr>
            </a:solidFill>
            <a:ln w="9525" cap="rnd">
              <a:solidFill>
                <a:srgbClr val="000000"/>
              </a:solidFill>
              <a:prstDash val="solid"/>
              <a:round/>
            </a:ln>
          </p:spPr>
        </p:sp>
        <p:sp>
          <p:nvSpPr>
            <p:cNvPr name="TextBox 5" id="5"/>
            <p:cNvSpPr txBox="true"/>
            <p:nvPr/>
          </p:nvSpPr>
          <p:spPr>
            <a:xfrm>
              <a:off x="0" y="-28575"/>
              <a:ext cx="611409" cy="246623"/>
            </a:xfrm>
            <a:prstGeom prst="rect">
              <a:avLst/>
            </a:prstGeom>
          </p:spPr>
          <p:txBody>
            <a:bodyPr anchor="ctr" rtlCol="false" tIns="29700" lIns="29700" bIns="29700" rIns="29700"/>
            <a:lstStyle/>
            <a:p>
              <a:pPr algn="ctr" rtl="true" marL="0" indent="0" lvl="0">
                <a:lnSpc>
                  <a:spcPts val="2239"/>
                </a:lnSpc>
              </a:pPr>
              <a:r>
                <a:rPr lang="ar-EG" sz="1599">
                  <a:solidFill>
                    <a:srgbClr val="000000"/>
                  </a:solidFill>
                  <a:latin typeface="Droid Arabic Naskh"/>
                  <a:ea typeface="Droid Arabic Naskh"/>
                  <a:cs typeface="Droid Arabic Naskh"/>
                  <a:sym typeface="Droid Arabic Naskh"/>
                  <a:rtl val="true"/>
                </a:rPr>
                <a:t>داستان</a:t>
              </a:r>
            </a:p>
          </p:txBody>
        </p:sp>
      </p:grpSp>
      <p:grpSp>
        <p:nvGrpSpPr>
          <p:cNvPr name="Group 6" id="6"/>
          <p:cNvGrpSpPr/>
          <p:nvPr/>
        </p:nvGrpSpPr>
        <p:grpSpPr>
          <a:xfrm rot="0">
            <a:off x="12005006" y="1275849"/>
            <a:ext cx="1357223" cy="484029"/>
            <a:chOff x="0" y="0"/>
            <a:chExt cx="611409" cy="218048"/>
          </a:xfrm>
        </p:grpSpPr>
        <p:sp>
          <p:nvSpPr>
            <p:cNvPr name="Freeform 7" id="7"/>
            <p:cNvSpPr/>
            <p:nvPr/>
          </p:nvSpPr>
          <p:spPr>
            <a:xfrm flipH="false" flipV="false" rot="0">
              <a:off x="0" y="0"/>
              <a:ext cx="611409" cy="218048"/>
            </a:xfrm>
            <a:custGeom>
              <a:avLst/>
              <a:gdLst/>
              <a:ahLst/>
              <a:cxnLst/>
              <a:rect r="r" b="b" t="t" l="l"/>
              <a:pathLst>
                <a:path h="218048" w="611409">
                  <a:moveTo>
                    <a:pt x="109024" y="0"/>
                  </a:moveTo>
                  <a:lnTo>
                    <a:pt x="502385" y="0"/>
                  </a:lnTo>
                  <a:cubicBezTo>
                    <a:pt x="562598" y="0"/>
                    <a:pt x="611409" y="48812"/>
                    <a:pt x="611409" y="109024"/>
                  </a:cubicBezTo>
                  <a:lnTo>
                    <a:pt x="611409" y="109024"/>
                  </a:lnTo>
                  <a:cubicBezTo>
                    <a:pt x="611409" y="137939"/>
                    <a:pt x="599923" y="165670"/>
                    <a:pt x="579477" y="186116"/>
                  </a:cubicBezTo>
                  <a:cubicBezTo>
                    <a:pt x="559031" y="206562"/>
                    <a:pt x="531300" y="218048"/>
                    <a:pt x="502385"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000000">
                <a:alpha val="0"/>
              </a:srgbClr>
            </a:solidFill>
            <a:ln w="9525" cap="rnd">
              <a:solidFill>
                <a:srgbClr val="000000"/>
              </a:solidFill>
              <a:prstDash val="solid"/>
              <a:round/>
            </a:ln>
          </p:spPr>
        </p:sp>
        <p:sp>
          <p:nvSpPr>
            <p:cNvPr name="TextBox 8" id="8"/>
            <p:cNvSpPr txBox="true"/>
            <p:nvPr/>
          </p:nvSpPr>
          <p:spPr>
            <a:xfrm>
              <a:off x="0" y="-28575"/>
              <a:ext cx="611409" cy="246623"/>
            </a:xfrm>
            <a:prstGeom prst="rect">
              <a:avLst/>
            </a:prstGeom>
          </p:spPr>
          <p:txBody>
            <a:bodyPr anchor="ctr" rtlCol="false" tIns="29700" lIns="29700" bIns="29700" rIns="29700"/>
            <a:lstStyle/>
            <a:p>
              <a:pPr algn="ctr" rtl="true" marL="0" indent="0" lvl="0">
                <a:lnSpc>
                  <a:spcPts val="2239"/>
                </a:lnSpc>
              </a:pPr>
              <a:r>
                <a:rPr lang="ar-EG" sz="1599">
                  <a:solidFill>
                    <a:srgbClr val="000000"/>
                  </a:solidFill>
                  <a:latin typeface="Droid Arabic Naskh"/>
                  <a:ea typeface="Droid Arabic Naskh"/>
                  <a:cs typeface="Droid Arabic Naskh"/>
                  <a:sym typeface="Droid Arabic Naskh"/>
                  <a:rtl val="true"/>
                </a:rPr>
                <a:t>پست</a:t>
              </a:r>
            </a:p>
          </p:txBody>
        </p:sp>
      </p:grpSp>
      <p:grpSp>
        <p:nvGrpSpPr>
          <p:cNvPr name="Group 9" id="9"/>
          <p:cNvGrpSpPr/>
          <p:nvPr/>
        </p:nvGrpSpPr>
        <p:grpSpPr>
          <a:xfrm rot="0">
            <a:off x="13450651" y="1727351"/>
            <a:ext cx="1357223" cy="484029"/>
            <a:chOff x="0" y="0"/>
            <a:chExt cx="611409" cy="218048"/>
          </a:xfrm>
        </p:grpSpPr>
        <p:sp>
          <p:nvSpPr>
            <p:cNvPr name="Freeform 10" id="10"/>
            <p:cNvSpPr/>
            <p:nvPr/>
          </p:nvSpPr>
          <p:spPr>
            <a:xfrm flipH="false" flipV="false" rot="0">
              <a:off x="0" y="0"/>
              <a:ext cx="611409" cy="218048"/>
            </a:xfrm>
            <a:custGeom>
              <a:avLst/>
              <a:gdLst/>
              <a:ahLst/>
              <a:cxnLst/>
              <a:rect r="r" b="b" t="t" l="l"/>
              <a:pathLst>
                <a:path h="218048" w="611409">
                  <a:moveTo>
                    <a:pt x="109024" y="0"/>
                  </a:moveTo>
                  <a:lnTo>
                    <a:pt x="502385" y="0"/>
                  </a:lnTo>
                  <a:cubicBezTo>
                    <a:pt x="562598" y="0"/>
                    <a:pt x="611409" y="48812"/>
                    <a:pt x="611409" y="109024"/>
                  </a:cubicBezTo>
                  <a:lnTo>
                    <a:pt x="611409" y="109024"/>
                  </a:lnTo>
                  <a:cubicBezTo>
                    <a:pt x="611409" y="137939"/>
                    <a:pt x="599923" y="165670"/>
                    <a:pt x="579477" y="186116"/>
                  </a:cubicBezTo>
                  <a:cubicBezTo>
                    <a:pt x="559031" y="206562"/>
                    <a:pt x="531300" y="218048"/>
                    <a:pt x="502385"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000000">
                <a:alpha val="0"/>
              </a:srgbClr>
            </a:solidFill>
            <a:ln w="9525" cap="rnd">
              <a:solidFill>
                <a:srgbClr val="000000"/>
              </a:solidFill>
              <a:prstDash val="solid"/>
              <a:round/>
            </a:ln>
          </p:spPr>
        </p:sp>
        <p:sp>
          <p:nvSpPr>
            <p:cNvPr name="TextBox 11" id="11"/>
            <p:cNvSpPr txBox="true"/>
            <p:nvPr/>
          </p:nvSpPr>
          <p:spPr>
            <a:xfrm>
              <a:off x="0" y="-28575"/>
              <a:ext cx="611409" cy="246623"/>
            </a:xfrm>
            <a:prstGeom prst="rect">
              <a:avLst/>
            </a:prstGeom>
          </p:spPr>
          <p:txBody>
            <a:bodyPr anchor="ctr" rtlCol="false" tIns="29700" lIns="29700" bIns="29700" rIns="29700"/>
            <a:lstStyle/>
            <a:p>
              <a:pPr algn="ctr" rtl="true" marL="0" indent="0" lvl="0">
                <a:lnSpc>
                  <a:spcPts val="2239"/>
                </a:lnSpc>
              </a:pPr>
              <a:r>
                <a:rPr lang="ar-EG" sz="1599">
                  <a:solidFill>
                    <a:srgbClr val="000000"/>
                  </a:solidFill>
                  <a:latin typeface="Droid Arabic Naskh"/>
                  <a:ea typeface="Droid Arabic Naskh"/>
                  <a:cs typeface="Droid Arabic Naskh"/>
                  <a:sym typeface="Droid Arabic Naskh"/>
                  <a:rtl val="true"/>
                </a:rPr>
                <a:t>هدیه</a:t>
              </a:r>
            </a:p>
          </p:txBody>
        </p:sp>
      </p:grpSp>
      <p:grpSp>
        <p:nvGrpSpPr>
          <p:cNvPr name="Group 12" id="12"/>
          <p:cNvGrpSpPr/>
          <p:nvPr/>
        </p:nvGrpSpPr>
        <p:grpSpPr>
          <a:xfrm rot="0">
            <a:off x="12005006" y="1727351"/>
            <a:ext cx="1357223" cy="484029"/>
            <a:chOff x="0" y="0"/>
            <a:chExt cx="611409" cy="218048"/>
          </a:xfrm>
        </p:grpSpPr>
        <p:sp>
          <p:nvSpPr>
            <p:cNvPr name="Freeform 13" id="13"/>
            <p:cNvSpPr/>
            <p:nvPr/>
          </p:nvSpPr>
          <p:spPr>
            <a:xfrm flipH="false" flipV="false" rot="0">
              <a:off x="0" y="0"/>
              <a:ext cx="611409" cy="218048"/>
            </a:xfrm>
            <a:custGeom>
              <a:avLst/>
              <a:gdLst/>
              <a:ahLst/>
              <a:cxnLst/>
              <a:rect r="r" b="b" t="t" l="l"/>
              <a:pathLst>
                <a:path h="218048" w="611409">
                  <a:moveTo>
                    <a:pt x="109024" y="0"/>
                  </a:moveTo>
                  <a:lnTo>
                    <a:pt x="502385" y="0"/>
                  </a:lnTo>
                  <a:cubicBezTo>
                    <a:pt x="562598" y="0"/>
                    <a:pt x="611409" y="48812"/>
                    <a:pt x="611409" y="109024"/>
                  </a:cubicBezTo>
                  <a:lnTo>
                    <a:pt x="611409" y="109024"/>
                  </a:lnTo>
                  <a:cubicBezTo>
                    <a:pt x="611409" y="137939"/>
                    <a:pt x="599923" y="165670"/>
                    <a:pt x="579477" y="186116"/>
                  </a:cubicBezTo>
                  <a:cubicBezTo>
                    <a:pt x="559031" y="206562"/>
                    <a:pt x="531300" y="218048"/>
                    <a:pt x="502385"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000000">
                <a:alpha val="0"/>
              </a:srgbClr>
            </a:solidFill>
            <a:ln w="9525" cap="rnd">
              <a:solidFill>
                <a:srgbClr val="000000"/>
              </a:solidFill>
              <a:prstDash val="solid"/>
              <a:round/>
            </a:ln>
          </p:spPr>
        </p:sp>
        <p:sp>
          <p:nvSpPr>
            <p:cNvPr name="TextBox 14" id="14"/>
            <p:cNvSpPr txBox="true"/>
            <p:nvPr/>
          </p:nvSpPr>
          <p:spPr>
            <a:xfrm>
              <a:off x="0" y="-28575"/>
              <a:ext cx="611409" cy="246623"/>
            </a:xfrm>
            <a:prstGeom prst="rect">
              <a:avLst/>
            </a:prstGeom>
          </p:spPr>
          <p:txBody>
            <a:bodyPr anchor="ctr" rtlCol="false" tIns="29700" lIns="29700" bIns="29700" rIns="29700"/>
            <a:lstStyle/>
            <a:p>
              <a:pPr algn="ctr" rtl="true" marL="0" indent="0" lvl="0">
                <a:lnSpc>
                  <a:spcPts val="2239"/>
                </a:lnSpc>
              </a:pPr>
              <a:r>
                <a:rPr lang="ar-EG" sz="1599">
                  <a:solidFill>
                    <a:srgbClr val="000000"/>
                  </a:solidFill>
                  <a:latin typeface="Droid Arabic Naskh"/>
                  <a:ea typeface="Droid Arabic Naskh"/>
                  <a:cs typeface="Droid Arabic Naskh"/>
                  <a:sym typeface="Droid Arabic Naskh"/>
                  <a:rtl val="true"/>
                </a:rPr>
                <a:t>قرقره</a:t>
              </a:r>
            </a:p>
          </p:txBody>
        </p:sp>
      </p:grpSp>
      <p:grpSp>
        <p:nvGrpSpPr>
          <p:cNvPr name="Group 15" id="15"/>
          <p:cNvGrpSpPr/>
          <p:nvPr/>
        </p:nvGrpSpPr>
        <p:grpSpPr>
          <a:xfrm rot="0">
            <a:off x="13450651" y="2192362"/>
            <a:ext cx="1357223" cy="484029"/>
            <a:chOff x="0" y="0"/>
            <a:chExt cx="611409" cy="218048"/>
          </a:xfrm>
        </p:grpSpPr>
        <p:sp>
          <p:nvSpPr>
            <p:cNvPr name="Freeform 16" id="16"/>
            <p:cNvSpPr/>
            <p:nvPr/>
          </p:nvSpPr>
          <p:spPr>
            <a:xfrm flipH="false" flipV="false" rot="0">
              <a:off x="0" y="0"/>
              <a:ext cx="611409" cy="218048"/>
            </a:xfrm>
            <a:custGeom>
              <a:avLst/>
              <a:gdLst/>
              <a:ahLst/>
              <a:cxnLst/>
              <a:rect r="r" b="b" t="t" l="l"/>
              <a:pathLst>
                <a:path h="218048" w="611409">
                  <a:moveTo>
                    <a:pt x="109024" y="0"/>
                  </a:moveTo>
                  <a:lnTo>
                    <a:pt x="502385" y="0"/>
                  </a:lnTo>
                  <a:cubicBezTo>
                    <a:pt x="562598" y="0"/>
                    <a:pt x="611409" y="48812"/>
                    <a:pt x="611409" y="109024"/>
                  </a:cubicBezTo>
                  <a:lnTo>
                    <a:pt x="611409" y="109024"/>
                  </a:lnTo>
                  <a:cubicBezTo>
                    <a:pt x="611409" y="137939"/>
                    <a:pt x="599923" y="165670"/>
                    <a:pt x="579477" y="186116"/>
                  </a:cubicBezTo>
                  <a:cubicBezTo>
                    <a:pt x="559031" y="206562"/>
                    <a:pt x="531300" y="218048"/>
                    <a:pt x="502385"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000000">
                <a:alpha val="0"/>
              </a:srgbClr>
            </a:solidFill>
            <a:ln w="9525" cap="rnd">
              <a:solidFill>
                <a:srgbClr val="000000"/>
              </a:solidFill>
              <a:prstDash val="solid"/>
              <a:round/>
            </a:ln>
          </p:spPr>
        </p:sp>
        <p:sp>
          <p:nvSpPr>
            <p:cNvPr name="TextBox 17" id="17"/>
            <p:cNvSpPr txBox="true"/>
            <p:nvPr/>
          </p:nvSpPr>
          <p:spPr>
            <a:xfrm>
              <a:off x="0" y="-28575"/>
              <a:ext cx="611409" cy="246623"/>
            </a:xfrm>
            <a:prstGeom prst="rect">
              <a:avLst/>
            </a:prstGeom>
          </p:spPr>
          <p:txBody>
            <a:bodyPr anchor="ctr" rtlCol="false" tIns="29700" lIns="29700" bIns="29700" rIns="29700"/>
            <a:lstStyle/>
            <a:p>
              <a:pPr algn="ctr" rtl="true" marL="0" indent="0" lvl="0">
                <a:lnSpc>
                  <a:spcPts val="2239"/>
                </a:lnSpc>
              </a:pPr>
              <a:r>
                <a:rPr lang="ar-EG" sz="1599">
                  <a:solidFill>
                    <a:srgbClr val="000000"/>
                  </a:solidFill>
                  <a:latin typeface="Droid Arabic Naskh"/>
                  <a:ea typeface="Droid Arabic Naskh"/>
                  <a:cs typeface="Droid Arabic Naskh"/>
                  <a:sym typeface="Droid Arabic Naskh"/>
                  <a:rtl val="true"/>
                </a:rPr>
                <a:t>نقل قول</a:t>
              </a:r>
            </a:p>
          </p:txBody>
        </p:sp>
      </p:grpSp>
      <p:grpSp>
        <p:nvGrpSpPr>
          <p:cNvPr name="Group 18" id="18"/>
          <p:cNvGrpSpPr/>
          <p:nvPr/>
        </p:nvGrpSpPr>
        <p:grpSpPr>
          <a:xfrm rot="0">
            <a:off x="12005006" y="2178853"/>
            <a:ext cx="1357223" cy="484029"/>
            <a:chOff x="0" y="0"/>
            <a:chExt cx="611409" cy="218048"/>
          </a:xfrm>
        </p:grpSpPr>
        <p:sp>
          <p:nvSpPr>
            <p:cNvPr name="Freeform 19" id="19"/>
            <p:cNvSpPr/>
            <p:nvPr/>
          </p:nvSpPr>
          <p:spPr>
            <a:xfrm flipH="false" flipV="false" rot="0">
              <a:off x="0" y="0"/>
              <a:ext cx="611409" cy="218048"/>
            </a:xfrm>
            <a:custGeom>
              <a:avLst/>
              <a:gdLst/>
              <a:ahLst/>
              <a:cxnLst/>
              <a:rect r="r" b="b" t="t" l="l"/>
              <a:pathLst>
                <a:path h="218048" w="611409">
                  <a:moveTo>
                    <a:pt x="109024" y="0"/>
                  </a:moveTo>
                  <a:lnTo>
                    <a:pt x="502385" y="0"/>
                  </a:lnTo>
                  <a:cubicBezTo>
                    <a:pt x="562598" y="0"/>
                    <a:pt x="611409" y="48812"/>
                    <a:pt x="611409" y="109024"/>
                  </a:cubicBezTo>
                  <a:lnTo>
                    <a:pt x="611409" y="109024"/>
                  </a:lnTo>
                  <a:cubicBezTo>
                    <a:pt x="611409" y="137939"/>
                    <a:pt x="599923" y="165670"/>
                    <a:pt x="579477" y="186116"/>
                  </a:cubicBezTo>
                  <a:cubicBezTo>
                    <a:pt x="559031" y="206562"/>
                    <a:pt x="531300" y="218048"/>
                    <a:pt x="502385"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000000">
                <a:alpha val="0"/>
              </a:srgbClr>
            </a:solidFill>
            <a:ln w="9525" cap="rnd">
              <a:solidFill>
                <a:srgbClr val="000000"/>
              </a:solidFill>
              <a:prstDash val="solid"/>
              <a:round/>
            </a:ln>
          </p:spPr>
        </p:sp>
        <p:sp>
          <p:nvSpPr>
            <p:cNvPr name="TextBox 20" id="20"/>
            <p:cNvSpPr txBox="true"/>
            <p:nvPr/>
          </p:nvSpPr>
          <p:spPr>
            <a:xfrm>
              <a:off x="0" y="-28575"/>
              <a:ext cx="611409" cy="246623"/>
            </a:xfrm>
            <a:prstGeom prst="rect">
              <a:avLst/>
            </a:prstGeom>
          </p:spPr>
          <p:txBody>
            <a:bodyPr anchor="ctr" rtlCol="false" tIns="29700" lIns="29700" bIns="29700" rIns="29700"/>
            <a:lstStyle/>
            <a:p>
              <a:pPr algn="ctr" rtl="true" marL="0" indent="0" lvl="0">
                <a:lnSpc>
                  <a:spcPts val="2239"/>
                </a:lnSpc>
              </a:pPr>
              <a:r>
                <a:rPr lang="ar-EG" sz="1599">
                  <a:solidFill>
                    <a:srgbClr val="000000"/>
                  </a:solidFill>
                  <a:latin typeface="Droid Arabic Naskh"/>
                  <a:ea typeface="Droid Arabic Naskh"/>
                  <a:cs typeface="Droid Arabic Naskh"/>
                  <a:sym typeface="Droid Arabic Naskh"/>
                  <a:rtl val="true"/>
                </a:rPr>
                <a:t>حامی</a:t>
              </a:r>
            </a:p>
          </p:txBody>
        </p:sp>
      </p:grpSp>
      <p:grpSp>
        <p:nvGrpSpPr>
          <p:cNvPr name="Group 21" id="21"/>
          <p:cNvGrpSpPr/>
          <p:nvPr/>
        </p:nvGrpSpPr>
        <p:grpSpPr>
          <a:xfrm rot="0">
            <a:off x="15186693" y="1275849"/>
            <a:ext cx="1357223" cy="359942"/>
            <a:chOff x="0" y="0"/>
            <a:chExt cx="611409" cy="162149"/>
          </a:xfrm>
        </p:grpSpPr>
        <p:sp>
          <p:nvSpPr>
            <p:cNvPr name="Freeform 22" id="22"/>
            <p:cNvSpPr/>
            <p:nvPr/>
          </p:nvSpPr>
          <p:spPr>
            <a:xfrm flipH="false" flipV="false" rot="0">
              <a:off x="0" y="0"/>
              <a:ext cx="611409" cy="162149"/>
            </a:xfrm>
            <a:custGeom>
              <a:avLst/>
              <a:gdLst/>
              <a:ahLst/>
              <a:cxnLst/>
              <a:rect r="r" b="b" t="t" l="l"/>
              <a:pathLst>
                <a:path h="162149" w="611409">
                  <a:moveTo>
                    <a:pt x="81074" y="0"/>
                  </a:moveTo>
                  <a:lnTo>
                    <a:pt x="530335" y="0"/>
                  </a:lnTo>
                  <a:cubicBezTo>
                    <a:pt x="575111" y="0"/>
                    <a:pt x="611409" y="36298"/>
                    <a:pt x="611409" y="81074"/>
                  </a:cubicBezTo>
                  <a:lnTo>
                    <a:pt x="611409" y="81074"/>
                  </a:lnTo>
                  <a:cubicBezTo>
                    <a:pt x="611409" y="125850"/>
                    <a:pt x="575111" y="162149"/>
                    <a:pt x="530335" y="162149"/>
                  </a:cubicBezTo>
                  <a:lnTo>
                    <a:pt x="81074" y="162149"/>
                  </a:lnTo>
                  <a:cubicBezTo>
                    <a:pt x="36298" y="162149"/>
                    <a:pt x="0" y="125850"/>
                    <a:pt x="0" y="81074"/>
                  </a:cubicBezTo>
                  <a:lnTo>
                    <a:pt x="0" y="81074"/>
                  </a:lnTo>
                  <a:cubicBezTo>
                    <a:pt x="0" y="36298"/>
                    <a:pt x="36298" y="0"/>
                    <a:pt x="81074" y="0"/>
                  </a:cubicBezTo>
                  <a:close/>
                </a:path>
              </a:pathLst>
            </a:custGeom>
            <a:solidFill>
              <a:srgbClr val="FE1D62"/>
            </a:solidFill>
            <a:ln w="9525" cap="rnd">
              <a:solidFill>
                <a:srgbClr val="000000"/>
              </a:solidFill>
              <a:prstDash val="solid"/>
              <a:round/>
            </a:ln>
          </p:spPr>
        </p:sp>
        <p:sp>
          <p:nvSpPr>
            <p:cNvPr name="TextBox 23" id="23"/>
            <p:cNvSpPr txBox="true"/>
            <p:nvPr/>
          </p:nvSpPr>
          <p:spPr>
            <a:xfrm>
              <a:off x="0" y="-47625"/>
              <a:ext cx="611409" cy="209774"/>
            </a:xfrm>
            <a:prstGeom prst="rect">
              <a:avLst/>
            </a:prstGeom>
          </p:spPr>
          <p:txBody>
            <a:bodyPr anchor="ctr" rtlCol="false" tIns="29700" lIns="29700" bIns="29700" rIns="29700"/>
            <a:lstStyle/>
            <a:p>
              <a:pPr algn="ctr" rtl="true">
                <a:lnSpc>
                  <a:spcPts val="2239"/>
                </a:lnSpc>
              </a:pPr>
            </a:p>
          </p:txBody>
        </p:sp>
      </p:grpSp>
      <p:sp>
        <p:nvSpPr>
          <p:cNvPr name="TextBox 24" id="24"/>
          <p:cNvSpPr txBox="true"/>
          <p:nvPr/>
        </p:nvSpPr>
        <p:spPr>
          <a:xfrm rot="0">
            <a:off x="15301582" y="1365078"/>
            <a:ext cx="1127445" cy="210058"/>
          </a:xfrm>
          <a:prstGeom prst="rect">
            <a:avLst/>
          </a:prstGeom>
        </p:spPr>
        <p:txBody>
          <a:bodyPr anchor="t" rtlCol="false" tIns="0" lIns="0" bIns="0" rIns="0">
            <a:spAutoFit/>
          </a:bodyPr>
          <a:lstStyle/>
          <a:p>
            <a:pPr algn="ctr" rtl="true" marL="0" indent="0" lvl="0">
              <a:lnSpc>
                <a:spcPts val="1615"/>
              </a:lnSpc>
              <a:spcBef>
                <a:spcPct val="0"/>
              </a:spcBef>
            </a:pPr>
            <a:r>
              <a:rPr lang="ar-EG" sz="1599">
                <a:solidFill>
                  <a:srgbClr val="FFFFFF"/>
                </a:solidFill>
                <a:latin typeface="Droid Arabic Naskh"/>
                <a:ea typeface="Droid Arabic Naskh"/>
                <a:cs typeface="Droid Arabic Naskh"/>
                <a:sym typeface="Droid Arabic Naskh"/>
                <a:rtl val="true"/>
              </a:rPr>
              <a:t>آی جی</a:t>
            </a:r>
          </a:p>
        </p:txBody>
      </p:sp>
      <p:grpSp>
        <p:nvGrpSpPr>
          <p:cNvPr name="Group 25" id="25"/>
          <p:cNvGrpSpPr/>
          <p:nvPr/>
        </p:nvGrpSpPr>
        <p:grpSpPr>
          <a:xfrm rot="0">
            <a:off x="15186693" y="1727351"/>
            <a:ext cx="1357223" cy="359942"/>
            <a:chOff x="0" y="0"/>
            <a:chExt cx="611409" cy="162149"/>
          </a:xfrm>
        </p:grpSpPr>
        <p:sp>
          <p:nvSpPr>
            <p:cNvPr name="Freeform 26" id="26"/>
            <p:cNvSpPr/>
            <p:nvPr/>
          </p:nvSpPr>
          <p:spPr>
            <a:xfrm flipH="false" flipV="false" rot="0">
              <a:off x="0" y="0"/>
              <a:ext cx="611409" cy="162149"/>
            </a:xfrm>
            <a:custGeom>
              <a:avLst/>
              <a:gdLst/>
              <a:ahLst/>
              <a:cxnLst/>
              <a:rect r="r" b="b" t="t" l="l"/>
              <a:pathLst>
                <a:path h="162149" w="611409">
                  <a:moveTo>
                    <a:pt x="81074" y="0"/>
                  </a:moveTo>
                  <a:lnTo>
                    <a:pt x="530335" y="0"/>
                  </a:lnTo>
                  <a:cubicBezTo>
                    <a:pt x="575111" y="0"/>
                    <a:pt x="611409" y="36298"/>
                    <a:pt x="611409" y="81074"/>
                  </a:cubicBezTo>
                  <a:lnTo>
                    <a:pt x="611409" y="81074"/>
                  </a:lnTo>
                  <a:cubicBezTo>
                    <a:pt x="611409" y="125850"/>
                    <a:pt x="575111" y="162149"/>
                    <a:pt x="530335" y="162149"/>
                  </a:cubicBezTo>
                  <a:lnTo>
                    <a:pt x="81074" y="162149"/>
                  </a:lnTo>
                  <a:cubicBezTo>
                    <a:pt x="36298" y="162149"/>
                    <a:pt x="0" y="125850"/>
                    <a:pt x="0" y="81074"/>
                  </a:cubicBezTo>
                  <a:lnTo>
                    <a:pt x="0" y="81074"/>
                  </a:lnTo>
                  <a:cubicBezTo>
                    <a:pt x="0" y="36298"/>
                    <a:pt x="36298" y="0"/>
                    <a:pt x="81074" y="0"/>
                  </a:cubicBezTo>
                  <a:close/>
                </a:path>
              </a:pathLst>
            </a:custGeom>
            <a:solidFill>
              <a:srgbClr val="06D6C7"/>
            </a:solidFill>
            <a:ln w="9525" cap="rnd">
              <a:solidFill>
                <a:srgbClr val="000000"/>
              </a:solidFill>
              <a:prstDash val="solid"/>
              <a:round/>
            </a:ln>
          </p:spPr>
        </p:sp>
        <p:sp>
          <p:nvSpPr>
            <p:cNvPr name="TextBox 27" id="27"/>
            <p:cNvSpPr txBox="true"/>
            <p:nvPr/>
          </p:nvSpPr>
          <p:spPr>
            <a:xfrm>
              <a:off x="0" y="-47625"/>
              <a:ext cx="611409" cy="209774"/>
            </a:xfrm>
            <a:prstGeom prst="rect">
              <a:avLst/>
            </a:prstGeom>
          </p:spPr>
          <p:txBody>
            <a:bodyPr anchor="ctr" rtlCol="false" tIns="29700" lIns="29700" bIns="29700" rIns="29700"/>
            <a:lstStyle/>
            <a:p>
              <a:pPr algn="ctr" rtl="true">
                <a:lnSpc>
                  <a:spcPts val="2239"/>
                </a:lnSpc>
              </a:pPr>
            </a:p>
          </p:txBody>
        </p:sp>
      </p:grpSp>
      <p:sp>
        <p:nvSpPr>
          <p:cNvPr name="TextBox 28" id="28"/>
          <p:cNvSpPr txBox="true"/>
          <p:nvPr/>
        </p:nvSpPr>
        <p:spPr>
          <a:xfrm rot="0">
            <a:off x="15301582" y="1816580"/>
            <a:ext cx="1127445" cy="210058"/>
          </a:xfrm>
          <a:prstGeom prst="rect">
            <a:avLst/>
          </a:prstGeom>
        </p:spPr>
        <p:txBody>
          <a:bodyPr anchor="t" rtlCol="false" tIns="0" lIns="0" bIns="0" rIns="0">
            <a:spAutoFit/>
          </a:bodyPr>
          <a:lstStyle/>
          <a:p>
            <a:pPr algn="ctr" rtl="true" marL="0" indent="0" lvl="0">
              <a:lnSpc>
                <a:spcPts val="1615"/>
              </a:lnSpc>
              <a:spcBef>
                <a:spcPct val="0"/>
              </a:spcBef>
            </a:pPr>
            <a:r>
              <a:rPr lang="ar-EG" sz="1599">
                <a:solidFill>
                  <a:srgbClr val="FFFFFF"/>
                </a:solidFill>
                <a:latin typeface="Droid Arabic Naskh"/>
                <a:ea typeface="Droid Arabic Naskh"/>
                <a:cs typeface="Droid Arabic Naskh"/>
                <a:sym typeface="Droid Arabic Naskh"/>
                <a:rtl val="true"/>
              </a:rPr>
              <a:t>فیسبوک</a:t>
            </a:r>
          </a:p>
        </p:txBody>
      </p:sp>
      <p:grpSp>
        <p:nvGrpSpPr>
          <p:cNvPr name="Group 29" id="29"/>
          <p:cNvGrpSpPr/>
          <p:nvPr/>
        </p:nvGrpSpPr>
        <p:grpSpPr>
          <a:xfrm rot="0">
            <a:off x="15186693" y="2192362"/>
            <a:ext cx="1357223" cy="359942"/>
            <a:chOff x="0" y="0"/>
            <a:chExt cx="611409" cy="162149"/>
          </a:xfrm>
        </p:grpSpPr>
        <p:sp>
          <p:nvSpPr>
            <p:cNvPr name="Freeform 30" id="30"/>
            <p:cNvSpPr/>
            <p:nvPr/>
          </p:nvSpPr>
          <p:spPr>
            <a:xfrm flipH="false" flipV="false" rot="0">
              <a:off x="0" y="0"/>
              <a:ext cx="611409" cy="162149"/>
            </a:xfrm>
            <a:custGeom>
              <a:avLst/>
              <a:gdLst/>
              <a:ahLst/>
              <a:cxnLst/>
              <a:rect r="r" b="b" t="t" l="l"/>
              <a:pathLst>
                <a:path h="162149" w="611409">
                  <a:moveTo>
                    <a:pt x="81074" y="0"/>
                  </a:moveTo>
                  <a:lnTo>
                    <a:pt x="530335" y="0"/>
                  </a:lnTo>
                  <a:cubicBezTo>
                    <a:pt x="575111" y="0"/>
                    <a:pt x="611409" y="36298"/>
                    <a:pt x="611409" y="81074"/>
                  </a:cubicBezTo>
                  <a:lnTo>
                    <a:pt x="611409" y="81074"/>
                  </a:lnTo>
                  <a:cubicBezTo>
                    <a:pt x="611409" y="125850"/>
                    <a:pt x="575111" y="162149"/>
                    <a:pt x="530335" y="162149"/>
                  </a:cubicBezTo>
                  <a:lnTo>
                    <a:pt x="81074" y="162149"/>
                  </a:lnTo>
                  <a:cubicBezTo>
                    <a:pt x="36298" y="162149"/>
                    <a:pt x="0" y="125850"/>
                    <a:pt x="0" y="81074"/>
                  </a:cubicBezTo>
                  <a:lnTo>
                    <a:pt x="0" y="81074"/>
                  </a:lnTo>
                  <a:cubicBezTo>
                    <a:pt x="0" y="36298"/>
                    <a:pt x="36298" y="0"/>
                    <a:pt x="81074" y="0"/>
                  </a:cubicBezTo>
                  <a:close/>
                </a:path>
              </a:pathLst>
            </a:custGeom>
            <a:solidFill>
              <a:srgbClr val="7C0086"/>
            </a:solidFill>
            <a:ln w="9525" cap="rnd">
              <a:solidFill>
                <a:srgbClr val="000000"/>
              </a:solidFill>
              <a:prstDash val="solid"/>
              <a:round/>
            </a:ln>
          </p:spPr>
        </p:sp>
        <p:sp>
          <p:nvSpPr>
            <p:cNvPr name="TextBox 31" id="31"/>
            <p:cNvSpPr txBox="true"/>
            <p:nvPr/>
          </p:nvSpPr>
          <p:spPr>
            <a:xfrm>
              <a:off x="0" y="-47625"/>
              <a:ext cx="611409" cy="209774"/>
            </a:xfrm>
            <a:prstGeom prst="rect">
              <a:avLst/>
            </a:prstGeom>
          </p:spPr>
          <p:txBody>
            <a:bodyPr anchor="ctr" rtlCol="false" tIns="29700" lIns="29700" bIns="29700" rIns="29700"/>
            <a:lstStyle/>
            <a:p>
              <a:pPr algn="ctr" rtl="true">
                <a:lnSpc>
                  <a:spcPts val="2239"/>
                </a:lnSpc>
              </a:pPr>
            </a:p>
          </p:txBody>
        </p:sp>
      </p:grpSp>
      <p:sp>
        <p:nvSpPr>
          <p:cNvPr name="TextBox 32" id="32"/>
          <p:cNvSpPr txBox="true"/>
          <p:nvPr/>
        </p:nvSpPr>
        <p:spPr>
          <a:xfrm rot="0">
            <a:off x="15301582" y="2281591"/>
            <a:ext cx="1127445" cy="210058"/>
          </a:xfrm>
          <a:prstGeom prst="rect">
            <a:avLst/>
          </a:prstGeom>
        </p:spPr>
        <p:txBody>
          <a:bodyPr anchor="t" rtlCol="false" tIns="0" lIns="0" bIns="0" rIns="0">
            <a:spAutoFit/>
          </a:bodyPr>
          <a:lstStyle/>
          <a:p>
            <a:pPr algn="ctr" rtl="true" marL="0" indent="0" lvl="0">
              <a:lnSpc>
                <a:spcPts val="1615"/>
              </a:lnSpc>
              <a:spcBef>
                <a:spcPct val="0"/>
              </a:spcBef>
            </a:pPr>
            <a:r>
              <a:rPr lang="ar-EG" sz="1599">
                <a:solidFill>
                  <a:srgbClr val="FFFFFF"/>
                </a:solidFill>
                <a:latin typeface="Droid Arabic Naskh"/>
                <a:ea typeface="Droid Arabic Naskh"/>
                <a:cs typeface="Droid Arabic Naskh"/>
                <a:sym typeface="Droid Arabic Naskh"/>
                <a:rtl val="true"/>
              </a:rPr>
              <a:t>تیک تاک</a:t>
            </a:r>
          </a:p>
        </p:txBody>
      </p:sp>
      <p:graphicFrame>
        <p:nvGraphicFramePr>
          <p:cNvPr name="Table 33" id="33"/>
          <p:cNvGraphicFramePr>
            <a:graphicFrameLocks noGrp="true"/>
          </p:cNvGraphicFramePr>
          <p:nvPr/>
        </p:nvGraphicFramePr>
        <p:xfrm>
          <a:off x="1744084" y="3524258"/>
          <a:ext cx="14799833" cy="5595047"/>
        </p:xfrm>
        <a:graphic>
          <a:graphicData uri="http://schemas.openxmlformats.org/drawingml/2006/table">
            <a:tbl>
              <a:tblPr/>
              <a:tblGrid>
                <a:gridCol w="2114262"/>
                <a:gridCol w="2114262"/>
                <a:gridCol w="2114262"/>
                <a:gridCol w="2114262"/>
                <a:gridCol w="2114262"/>
                <a:gridCol w="2114262"/>
                <a:gridCol w="2114262"/>
              </a:tblGrid>
              <a:tr h="572069">
                <a:tc>
                  <a:txBody>
                    <a:bodyPr anchor="t" rtlCol="false"/>
                    <a:lstStyle/>
                    <a:p>
                      <a:pPr algn="ctr" rtl="true" marL="0" indent="0" lvl="1">
                        <a:lnSpc>
                          <a:spcPts val="1615"/>
                        </a:lnSpc>
                        <a:spcBef>
                          <a:spcPct val="0"/>
                        </a:spcBef>
                        <a:defRPr/>
                      </a:pPr>
                      <a:r>
                        <a:rPr lang="ar-EG" sz="1599" strike="noStrike" u="none">
                          <a:solidFill>
                            <a:srgbClr val="000000"/>
                          </a:solidFill>
                          <a:latin typeface="Droid Arabic Naskh"/>
                          <a:ea typeface="Droid Arabic Naskh"/>
                          <a:cs typeface="Droid Arabic Naskh"/>
                          <a:sym typeface="Droid Arabic Naskh"/>
                          <a:rtl val="true"/>
                        </a:rPr>
                        <a:t>یکشنبه</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a:txBody>
                    <a:bodyPr anchor="t" rtlCol="false"/>
                    <a:lstStyle/>
                    <a:p>
                      <a:pPr algn="ctr" rtl="true" marL="0" indent="0" lvl="0">
                        <a:lnSpc>
                          <a:spcPts val="1615"/>
                        </a:lnSpc>
                        <a:spcBef>
                          <a:spcPct val="0"/>
                        </a:spcBef>
                        <a:defRPr/>
                      </a:pPr>
                      <a:r>
                        <a:rPr lang="ar-EG" sz="1599" strike="noStrike" u="none">
                          <a:solidFill>
                            <a:srgbClr val="000000"/>
                          </a:solidFill>
                          <a:latin typeface="Droid Arabic Naskh"/>
                          <a:ea typeface="Droid Arabic Naskh"/>
                          <a:cs typeface="Droid Arabic Naskh"/>
                          <a:sym typeface="Droid Arabic Naskh"/>
                          <a:rtl val="true"/>
                        </a:rPr>
                        <a:t>دوشنبه</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a:txBody>
                    <a:bodyPr anchor="t" rtlCol="false"/>
                    <a:lstStyle/>
                    <a:p>
                      <a:pPr algn="ctr" rtl="true" marL="0" indent="0" lvl="0">
                        <a:lnSpc>
                          <a:spcPts val="1615"/>
                        </a:lnSpc>
                        <a:spcBef>
                          <a:spcPct val="0"/>
                        </a:spcBef>
                        <a:defRPr/>
                      </a:pPr>
                      <a:r>
                        <a:rPr lang="ar-EG" sz="1599" strike="noStrike" u="none">
                          <a:solidFill>
                            <a:srgbClr val="000000"/>
                          </a:solidFill>
                          <a:latin typeface="Droid Arabic Naskh"/>
                          <a:ea typeface="Droid Arabic Naskh"/>
                          <a:cs typeface="Droid Arabic Naskh"/>
                          <a:sym typeface="Droid Arabic Naskh"/>
                          <a:rtl val="true"/>
                        </a:rPr>
                        <a:t>سه‌شنبه</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a:txBody>
                    <a:bodyPr anchor="t" rtlCol="false"/>
                    <a:lstStyle/>
                    <a:p>
                      <a:pPr algn="ctr" rtl="true" marL="0" indent="0" lvl="0">
                        <a:lnSpc>
                          <a:spcPts val="1615"/>
                        </a:lnSpc>
                        <a:spcBef>
                          <a:spcPct val="0"/>
                        </a:spcBef>
                        <a:defRPr/>
                      </a:pPr>
                      <a:r>
                        <a:rPr lang="ar-EG" sz="1599" strike="noStrike" u="none">
                          <a:solidFill>
                            <a:srgbClr val="000000"/>
                          </a:solidFill>
                          <a:latin typeface="Droid Arabic Naskh"/>
                          <a:ea typeface="Droid Arabic Naskh"/>
                          <a:cs typeface="Droid Arabic Naskh"/>
                          <a:sym typeface="Droid Arabic Naskh"/>
                          <a:rtl val="true"/>
                        </a:rPr>
                        <a:t>چهارشنبه</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a:txBody>
                    <a:bodyPr anchor="t" rtlCol="false"/>
                    <a:lstStyle/>
                    <a:p>
                      <a:pPr algn="ctr" rtl="true" marL="0" indent="0" lvl="0">
                        <a:lnSpc>
                          <a:spcPts val="1615"/>
                        </a:lnSpc>
                        <a:spcBef>
                          <a:spcPct val="0"/>
                        </a:spcBef>
                        <a:defRPr/>
                      </a:pPr>
                      <a:r>
                        <a:rPr lang="ar-EG" sz="1599" strike="noStrike" u="none">
                          <a:solidFill>
                            <a:srgbClr val="000000"/>
                          </a:solidFill>
                          <a:latin typeface="Droid Arabic Naskh"/>
                          <a:ea typeface="Droid Arabic Naskh"/>
                          <a:cs typeface="Droid Arabic Naskh"/>
                          <a:sym typeface="Droid Arabic Naskh"/>
                          <a:rtl val="true"/>
                        </a:rPr>
                        <a:t>پنجشنبه</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a:txBody>
                    <a:bodyPr anchor="t" rtlCol="false"/>
                    <a:lstStyle/>
                    <a:p>
                      <a:pPr algn="ctr" rtl="true" marL="0" indent="0" lvl="0">
                        <a:lnSpc>
                          <a:spcPts val="1615"/>
                        </a:lnSpc>
                        <a:spcBef>
                          <a:spcPct val="0"/>
                        </a:spcBef>
                        <a:defRPr/>
                      </a:pPr>
                      <a:r>
                        <a:rPr lang="ar-EG" sz="1599" strike="noStrike" u="none">
                          <a:solidFill>
                            <a:srgbClr val="000000"/>
                          </a:solidFill>
                          <a:latin typeface="Droid Arabic Naskh"/>
                          <a:ea typeface="Droid Arabic Naskh"/>
                          <a:cs typeface="Droid Arabic Naskh"/>
                          <a:sym typeface="Droid Arabic Naskh"/>
                          <a:rtl val="true"/>
                        </a:rPr>
                        <a:t>جمعه</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a:txBody>
                    <a:bodyPr anchor="t" rtlCol="false"/>
                    <a:lstStyle/>
                    <a:p>
                      <a:pPr algn="ctr" rtl="true" marL="0" indent="0" lvl="0">
                        <a:lnSpc>
                          <a:spcPts val="1615"/>
                        </a:lnSpc>
                        <a:spcBef>
                          <a:spcPct val="0"/>
                        </a:spcBef>
                        <a:defRPr/>
                      </a:pPr>
                      <a:r>
                        <a:rPr lang="ar-EG" sz="1599" strike="noStrike" u="none">
                          <a:solidFill>
                            <a:srgbClr val="000000"/>
                          </a:solidFill>
                          <a:latin typeface="Droid Arabic Naskh"/>
                          <a:ea typeface="Droid Arabic Naskh"/>
                          <a:cs typeface="Droid Arabic Naskh"/>
                          <a:sym typeface="Droid Arabic Naskh"/>
                          <a:rtl val="true"/>
                        </a:rPr>
                        <a:t>شنبه</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298">
                <a:tc rowSpan="2">
                  <a:txBody>
                    <a:bodyPr anchor="t" rtlCol="false"/>
                    <a:lstStyle/>
                    <a:p>
                      <a:pPr algn="r" rtl="true" marL="0" indent="0" lvl="1">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۳۱</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1">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01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02</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۰۳</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04</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۰۵</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۰۶</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298">
                <a:tc vMerge="true">
                  <a:txBody>
                    <a:bodyPr anchor="t" rtlCol="false"/>
                    <a:lstStyle/>
                    <a:p>
                      <a:pPr algn="r" rtl="true" marL="0" indent="0" lvl="1">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۳۱</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1">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01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02</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۰۳</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04</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۰۵</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۰۶</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298">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07</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۰۸</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۰۹</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۱۰</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۱۱</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۱۲</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۱۳</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298">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07</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۰۸</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۰۹</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۱۰</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۱۱</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۱۲</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۱۳</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298">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۱۴</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۱۵</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۱۶</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۱۷</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۱۸</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۱۹</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۲۰</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298">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۱۴</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۱۵</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۱۶</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۱۷</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۱۸</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۱۹</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۲۰</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298">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۲۱</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۲۲</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۲۳</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۲۴</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۲۵</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۲۶</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۲۷</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298">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۲۱</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۲۲</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۲۳</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۲۴</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۲۵</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۲۶</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۲۷</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298">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۲۸</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۲۹</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۳۰</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۳۱</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01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02</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۰۳</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298">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۲۸</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۲۹</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۳۰</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۳۱</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01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02</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r" rtl="true" marL="0" indent="0" lvl="0">
                        <a:lnSpc>
                          <a:spcPts val="1615"/>
                        </a:lnSpc>
                        <a:spcBef>
                          <a:spcPct val="0"/>
                        </a:spcBef>
                        <a:defRPr/>
                      </a:pPr>
                      <a:r>
                        <a:rPr lang="en-US" sz="1599" strike="noStrike" u="none">
                          <a:solidFill>
                            <a:srgbClr val="000000"/>
                          </a:solidFill>
                          <a:latin typeface="Droid Arabic Naskh"/>
                          <a:ea typeface="Droid Arabic Naskh"/>
                          <a:cs typeface="Droid Arabic Naskh"/>
                          <a:sym typeface="Droid Arabic Naskh"/>
                        </a:rPr>
                        <a:t>۰۳</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bl>
          </a:graphicData>
        </a:graphic>
      </p:graphicFrame>
      <p:grpSp>
        <p:nvGrpSpPr>
          <p:cNvPr name="Group 34" id="34"/>
          <p:cNvGrpSpPr/>
          <p:nvPr/>
        </p:nvGrpSpPr>
        <p:grpSpPr>
          <a:xfrm rot="0">
            <a:off x="4115577" y="4481816"/>
            <a:ext cx="1669626" cy="484029"/>
            <a:chOff x="0" y="0"/>
            <a:chExt cx="752142" cy="218048"/>
          </a:xfrm>
        </p:grpSpPr>
        <p:sp>
          <p:nvSpPr>
            <p:cNvPr name="Freeform 35" id="35"/>
            <p:cNvSpPr/>
            <p:nvPr/>
          </p:nvSpPr>
          <p:spPr>
            <a:xfrm flipH="false" flipV="false" rot="0">
              <a:off x="0" y="0"/>
              <a:ext cx="752142" cy="218048"/>
            </a:xfrm>
            <a:custGeom>
              <a:avLst/>
              <a:gdLst/>
              <a:ahLst/>
              <a:cxnLst/>
              <a:rect r="r" b="b" t="t" l="l"/>
              <a:pathLst>
                <a:path h="218048" w="752142">
                  <a:moveTo>
                    <a:pt x="109024" y="0"/>
                  </a:moveTo>
                  <a:lnTo>
                    <a:pt x="643118" y="0"/>
                  </a:lnTo>
                  <a:cubicBezTo>
                    <a:pt x="672033" y="0"/>
                    <a:pt x="699764" y="11486"/>
                    <a:pt x="720210" y="31932"/>
                  </a:cubicBezTo>
                  <a:cubicBezTo>
                    <a:pt x="740656" y="52378"/>
                    <a:pt x="752142" y="80109"/>
                    <a:pt x="752142" y="109024"/>
                  </a:cubicBezTo>
                  <a:lnTo>
                    <a:pt x="752142" y="109024"/>
                  </a:lnTo>
                  <a:cubicBezTo>
                    <a:pt x="752142" y="169237"/>
                    <a:pt x="703331" y="218048"/>
                    <a:pt x="643118"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FE1D62"/>
            </a:solidFill>
            <a:ln w="9525" cap="rnd">
              <a:solidFill>
                <a:srgbClr val="000000"/>
              </a:solidFill>
              <a:prstDash val="solid"/>
              <a:round/>
            </a:ln>
          </p:spPr>
        </p:sp>
        <p:sp>
          <p:nvSpPr>
            <p:cNvPr name="TextBox 36" id="36"/>
            <p:cNvSpPr txBox="true"/>
            <p:nvPr/>
          </p:nvSpPr>
          <p:spPr>
            <a:xfrm>
              <a:off x="0" y="-28575"/>
              <a:ext cx="752142" cy="246623"/>
            </a:xfrm>
            <a:prstGeom prst="rect">
              <a:avLst/>
            </a:prstGeom>
          </p:spPr>
          <p:txBody>
            <a:bodyPr anchor="ctr" rtlCol="false" tIns="29700" lIns="29700" bIns="29700" rIns="29700"/>
            <a:lstStyle/>
            <a:p>
              <a:pPr algn="ctr" rtl="true" marL="0" indent="0" lvl="0">
                <a:lnSpc>
                  <a:spcPts val="2239"/>
                </a:lnSpc>
              </a:pPr>
              <a:r>
                <a:rPr lang="ar-EG" sz="1599">
                  <a:solidFill>
                    <a:srgbClr val="FFFFFF"/>
                  </a:solidFill>
                  <a:latin typeface="Droid Arabic Naskh"/>
                  <a:ea typeface="Droid Arabic Naskh"/>
                  <a:cs typeface="Droid Arabic Naskh"/>
                  <a:sym typeface="Droid Arabic Naskh"/>
                  <a:rtl val="true"/>
                </a:rPr>
                <a:t>داستان</a:t>
              </a:r>
            </a:p>
          </p:txBody>
        </p:sp>
      </p:grpSp>
      <p:grpSp>
        <p:nvGrpSpPr>
          <p:cNvPr name="Group 37" id="37"/>
          <p:cNvGrpSpPr/>
          <p:nvPr/>
        </p:nvGrpSpPr>
        <p:grpSpPr>
          <a:xfrm rot="0">
            <a:off x="4209683" y="5532823"/>
            <a:ext cx="1669626" cy="484029"/>
            <a:chOff x="0" y="0"/>
            <a:chExt cx="752142" cy="218048"/>
          </a:xfrm>
        </p:grpSpPr>
        <p:sp>
          <p:nvSpPr>
            <p:cNvPr name="Freeform 38" id="38"/>
            <p:cNvSpPr/>
            <p:nvPr/>
          </p:nvSpPr>
          <p:spPr>
            <a:xfrm flipH="false" flipV="false" rot="0">
              <a:off x="0" y="0"/>
              <a:ext cx="752142" cy="218048"/>
            </a:xfrm>
            <a:custGeom>
              <a:avLst/>
              <a:gdLst/>
              <a:ahLst/>
              <a:cxnLst/>
              <a:rect r="r" b="b" t="t" l="l"/>
              <a:pathLst>
                <a:path h="218048" w="752142">
                  <a:moveTo>
                    <a:pt x="109024" y="0"/>
                  </a:moveTo>
                  <a:lnTo>
                    <a:pt x="643118" y="0"/>
                  </a:lnTo>
                  <a:cubicBezTo>
                    <a:pt x="672033" y="0"/>
                    <a:pt x="699764" y="11486"/>
                    <a:pt x="720210" y="31932"/>
                  </a:cubicBezTo>
                  <a:cubicBezTo>
                    <a:pt x="740656" y="52378"/>
                    <a:pt x="752142" y="80109"/>
                    <a:pt x="752142" y="109024"/>
                  </a:cubicBezTo>
                  <a:lnTo>
                    <a:pt x="752142" y="109024"/>
                  </a:lnTo>
                  <a:cubicBezTo>
                    <a:pt x="752142" y="169237"/>
                    <a:pt x="703331" y="218048"/>
                    <a:pt x="643118"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7C0085"/>
            </a:solidFill>
            <a:ln w="9525" cap="rnd">
              <a:solidFill>
                <a:srgbClr val="000000"/>
              </a:solidFill>
              <a:prstDash val="solid"/>
              <a:round/>
            </a:ln>
          </p:spPr>
        </p:sp>
        <p:sp>
          <p:nvSpPr>
            <p:cNvPr name="TextBox 39" id="39"/>
            <p:cNvSpPr txBox="true"/>
            <p:nvPr/>
          </p:nvSpPr>
          <p:spPr>
            <a:xfrm>
              <a:off x="0" y="-28575"/>
              <a:ext cx="752142" cy="246623"/>
            </a:xfrm>
            <a:prstGeom prst="rect">
              <a:avLst/>
            </a:prstGeom>
          </p:spPr>
          <p:txBody>
            <a:bodyPr anchor="ctr" rtlCol="false" tIns="29700" lIns="29700" bIns="29700" rIns="29700"/>
            <a:lstStyle/>
            <a:p>
              <a:pPr algn="ctr" rtl="true" marL="0" indent="0" lvl="0">
                <a:lnSpc>
                  <a:spcPts val="2239"/>
                </a:lnSpc>
              </a:pPr>
              <a:r>
                <a:rPr lang="ar-EG" sz="1599">
                  <a:solidFill>
                    <a:srgbClr val="FFFFFF"/>
                  </a:solidFill>
                  <a:latin typeface="Droid Arabic Naskh"/>
                  <a:ea typeface="Droid Arabic Naskh"/>
                  <a:cs typeface="Droid Arabic Naskh"/>
                  <a:sym typeface="Droid Arabic Naskh"/>
                  <a:rtl val="true"/>
                </a:rPr>
                <a:t>پست</a:t>
              </a:r>
            </a:p>
          </p:txBody>
        </p:sp>
      </p:grpSp>
      <p:grpSp>
        <p:nvGrpSpPr>
          <p:cNvPr name="Group 40" id="40"/>
          <p:cNvGrpSpPr/>
          <p:nvPr/>
        </p:nvGrpSpPr>
        <p:grpSpPr>
          <a:xfrm rot="0">
            <a:off x="8309187" y="4481816"/>
            <a:ext cx="1669626" cy="484029"/>
            <a:chOff x="0" y="0"/>
            <a:chExt cx="752142" cy="218048"/>
          </a:xfrm>
        </p:grpSpPr>
        <p:sp>
          <p:nvSpPr>
            <p:cNvPr name="Freeform 41" id="41"/>
            <p:cNvSpPr/>
            <p:nvPr/>
          </p:nvSpPr>
          <p:spPr>
            <a:xfrm flipH="false" flipV="false" rot="0">
              <a:off x="0" y="0"/>
              <a:ext cx="752142" cy="218048"/>
            </a:xfrm>
            <a:custGeom>
              <a:avLst/>
              <a:gdLst/>
              <a:ahLst/>
              <a:cxnLst/>
              <a:rect r="r" b="b" t="t" l="l"/>
              <a:pathLst>
                <a:path h="218048" w="752142">
                  <a:moveTo>
                    <a:pt x="109024" y="0"/>
                  </a:moveTo>
                  <a:lnTo>
                    <a:pt x="643118" y="0"/>
                  </a:lnTo>
                  <a:cubicBezTo>
                    <a:pt x="672033" y="0"/>
                    <a:pt x="699764" y="11486"/>
                    <a:pt x="720210" y="31932"/>
                  </a:cubicBezTo>
                  <a:cubicBezTo>
                    <a:pt x="740656" y="52378"/>
                    <a:pt x="752142" y="80109"/>
                    <a:pt x="752142" y="109024"/>
                  </a:cubicBezTo>
                  <a:lnTo>
                    <a:pt x="752142" y="109024"/>
                  </a:lnTo>
                  <a:cubicBezTo>
                    <a:pt x="752142" y="169237"/>
                    <a:pt x="703331" y="218048"/>
                    <a:pt x="643118"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06D6C7"/>
            </a:solidFill>
            <a:ln w="9525" cap="rnd">
              <a:solidFill>
                <a:srgbClr val="000000"/>
              </a:solidFill>
              <a:prstDash val="solid"/>
              <a:round/>
            </a:ln>
          </p:spPr>
        </p:sp>
        <p:sp>
          <p:nvSpPr>
            <p:cNvPr name="TextBox 42" id="42"/>
            <p:cNvSpPr txBox="true"/>
            <p:nvPr/>
          </p:nvSpPr>
          <p:spPr>
            <a:xfrm>
              <a:off x="0" y="-28575"/>
              <a:ext cx="752142" cy="246623"/>
            </a:xfrm>
            <a:prstGeom prst="rect">
              <a:avLst/>
            </a:prstGeom>
          </p:spPr>
          <p:txBody>
            <a:bodyPr anchor="ctr" rtlCol="false" tIns="29700" lIns="29700" bIns="29700" rIns="29700"/>
            <a:lstStyle/>
            <a:p>
              <a:pPr algn="ctr" rtl="true" marL="0" indent="0" lvl="0">
                <a:lnSpc>
                  <a:spcPts val="2239"/>
                </a:lnSpc>
              </a:pPr>
              <a:r>
                <a:rPr lang="ar-EG" sz="1599">
                  <a:solidFill>
                    <a:srgbClr val="FFFFFF"/>
                  </a:solidFill>
                  <a:latin typeface="Droid Arabic Naskh"/>
                  <a:ea typeface="Droid Arabic Naskh"/>
                  <a:cs typeface="Droid Arabic Naskh"/>
                  <a:sym typeface="Droid Arabic Naskh"/>
                  <a:rtl val="true"/>
                </a:rPr>
                <a:t>هدیه</a:t>
              </a:r>
            </a:p>
          </p:txBody>
        </p:sp>
      </p:grpSp>
      <p:grpSp>
        <p:nvGrpSpPr>
          <p:cNvPr name="Group 43" id="43"/>
          <p:cNvGrpSpPr/>
          <p:nvPr/>
        </p:nvGrpSpPr>
        <p:grpSpPr>
          <a:xfrm rot="0">
            <a:off x="10461428" y="5637598"/>
            <a:ext cx="1669626" cy="484029"/>
            <a:chOff x="0" y="0"/>
            <a:chExt cx="752142" cy="218048"/>
          </a:xfrm>
        </p:grpSpPr>
        <p:sp>
          <p:nvSpPr>
            <p:cNvPr name="Freeform 44" id="44"/>
            <p:cNvSpPr/>
            <p:nvPr/>
          </p:nvSpPr>
          <p:spPr>
            <a:xfrm flipH="false" flipV="false" rot="0">
              <a:off x="0" y="0"/>
              <a:ext cx="752142" cy="218048"/>
            </a:xfrm>
            <a:custGeom>
              <a:avLst/>
              <a:gdLst/>
              <a:ahLst/>
              <a:cxnLst/>
              <a:rect r="r" b="b" t="t" l="l"/>
              <a:pathLst>
                <a:path h="218048" w="752142">
                  <a:moveTo>
                    <a:pt x="109024" y="0"/>
                  </a:moveTo>
                  <a:lnTo>
                    <a:pt x="643118" y="0"/>
                  </a:lnTo>
                  <a:cubicBezTo>
                    <a:pt x="672033" y="0"/>
                    <a:pt x="699764" y="11486"/>
                    <a:pt x="720210" y="31932"/>
                  </a:cubicBezTo>
                  <a:cubicBezTo>
                    <a:pt x="740656" y="52378"/>
                    <a:pt x="752142" y="80109"/>
                    <a:pt x="752142" y="109024"/>
                  </a:cubicBezTo>
                  <a:lnTo>
                    <a:pt x="752142" y="109024"/>
                  </a:lnTo>
                  <a:cubicBezTo>
                    <a:pt x="752142" y="169237"/>
                    <a:pt x="703331" y="218048"/>
                    <a:pt x="643118"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7C0085"/>
            </a:solidFill>
            <a:ln w="9525" cap="rnd">
              <a:solidFill>
                <a:srgbClr val="000000"/>
              </a:solidFill>
              <a:prstDash val="solid"/>
              <a:round/>
            </a:ln>
          </p:spPr>
        </p:sp>
        <p:sp>
          <p:nvSpPr>
            <p:cNvPr name="TextBox 45" id="45"/>
            <p:cNvSpPr txBox="true"/>
            <p:nvPr/>
          </p:nvSpPr>
          <p:spPr>
            <a:xfrm>
              <a:off x="0" y="-28575"/>
              <a:ext cx="752142" cy="246623"/>
            </a:xfrm>
            <a:prstGeom prst="rect">
              <a:avLst/>
            </a:prstGeom>
          </p:spPr>
          <p:txBody>
            <a:bodyPr anchor="ctr" rtlCol="false" tIns="29700" lIns="29700" bIns="29700" rIns="29700"/>
            <a:lstStyle/>
            <a:p>
              <a:pPr algn="ctr" rtl="true" marL="0" indent="0" lvl="0">
                <a:lnSpc>
                  <a:spcPts val="2239"/>
                </a:lnSpc>
              </a:pPr>
              <a:r>
                <a:rPr lang="ar-EG" sz="1599">
                  <a:solidFill>
                    <a:srgbClr val="FFFFFF"/>
                  </a:solidFill>
                  <a:latin typeface="Droid Arabic Naskh"/>
                  <a:ea typeface="Droid Arabic Naskh"/>
                  <a:cs typeface="Droid Arabic Naskh"/>
                  <a:sym typeface="Droid Arabic Naskh"/>
                  <a:rtl val="true"/>
                </a:rPr>
                <a:t>قرقره</a:t>
              </a:r>
            </a:p>
          </p:txBody>
        </p:sp>
      </p:grpSp>
      <p:grpSp>
        <p:nvGrpSpPr>
          <p:cNvPr name="Group 46" id="46"/>
          <p:cNvGrpSpPr/>
          <p:nvPr/>
        </p:nvGrpSpPr>
        <p:grpSpPr>
          <a:xfrm rot="0">
            <a:off x="6218597" y="6526690"/>
            <a:ext cx="1669626" cy="484029"/>
            <a:chOff x="0" y="0"/>
            <a:chExt cx="752142" cy="218048"/>
          </a:xfrm>
        </p:grpSpPr>
        <p:sp>
          <p:nvSpPr>
            <p:cNvPr name="Freeform 47" id="47"/>
            <p:cNvSpPr/>
            <p:nvPr/>
          </p:nvSpPr>
          <p:spPr>
            <a:xfrm flipH="false" flipV="false" rot="0">
              <a:off x="0" y="0"/>
              <a:ext cx="752142" cy="218048"/>
            </a:xfrm>
            <a:custGeom>
              <a:avLst/>
              <a:gdLst/>
              <a:ahLst/>
              <a:cxnLst/>
              <a:rect r="r" b="b" t="t" l="l"/>
              <a:pathLst>
                <a:path h="218048" w="752142">
                  <a:moveTo>
                    <a:pt x="109024" y="0"/>
                  </a:moveTo>
                  <a:lnTo>
                    <a:pt x="643118" y="0"/>
                  </a:lnTo>
                  <a:cubicBezTo>
                    <a:pt x="672033" y="0"/>
                    <a:pt x="699764" y="11486"/>
                    <a:pt x="720210" y="31932"/>
                  </a:cubicBezTo>
                  <a:cubicBezTo>
                    <a:pt x="740656" y="52378"/>
                    <a:pt x="752142" y="80109"/>
                    <a:pt x="752142" y="109024"/>
                  </a:cubicBezTo>
                  <a:lnTo>
                    <a:pt x="752142" y="109024"/>
                  </a:lnTo>
                  <a:cubicBezTo>
                    <a:pt x="752142" y="169237"/>
                    <a:pt x="703331" y="218048"/>
                    <a:pt x="643118"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06D6C7"/>
            </a:solidFill>
            <a:ln w="9525" cap="rnd">
              <a:solidFill>
                <a:srgbClr val="000000"/>
              </a:solidFill>
              <a:prstDash val="solid"/>
              <a:round/>
            </a:ln>
          </p:spPr>
        </p:sp>
        <p:sp>
          <p:nvSpPr>
            <p:cNvPr name="TextBox 48" id="48"/>
            <p:cNvSpPr txBox="true"/>
            <p:nvPr/>
          </p:nvSpPr>
          <p:spPr>
            <a:xfrm>
              <a:off x="0" y="-28575"/>
              <a:ext cx="752142" cy="246623"/>
            </a:xfrm>
            <a:prstGeom prst="rect">
              <a:avLst/>
            </a:prstGeom>
          </p:spPr>
          <p:txBody>
            <a:bodyPr anchor="ctr" rtlCol="false" tIns="29700" lIns="29700" bIns="29700" rIns="29700"/>
            <a:lstStyle/>
            <a:p>
              <a:pPr algn="ctr" rtl="true" marL="0" indent="0" lvl="0">
                <a:lnSpc>
                  <a:spcPts val="2239"/>
                </a:lnSpc>
              </a:pPr>
              <a:r>
                <a:rPr lang="ar-EG" sz="1599">
                  <a:solidFill>
                    <a:srgbClr val="FFFFFF"/>
                  </a:solidFill>
                  <a:latin typeface="Droid Arabic Naskh"/>
                  <a:ea typeface="Droid Arabic Naskh"/>
                  <a:cs typeface="Droid Arabic Naskh"/>
                  <a:sym typeface="Droid Arabic Naskh"/>
                  <a:rtl val="true"/>
                </a:rPr>
                <a:t>نقل قول</a:t>
              </a:r>
            </a:p>
          </p:txBody>
        </p:sp>
      </p:grpSp>
      <p:grpSp>
        <p:nvGrpSpPr>
          <p:cNvPr name="Group 49" id="49"/>
          <p:cNvGrpSpPr/>
          <p:nvPr/>
        </p:nvGrpSpPr>
        <p:grpSpPr>
          <a:xfrm rot="0">
            <a:off x="14702804" y="6526690"/>
            <a:ext cx="1669626" cy="484029"/>
            <a:chOff x="0" y="0"/>
            <a:chExt cx="752142" cy="218048"/>
          </a:xfrm>
        </p:grpSpPr>
        <p:sp>
          <p:nvSpPr>
            <p:cNvPr name="Freeform 50" id="50"/>
            <p:cNvSpPr/>
            <p:nvPr/>
          </p:nvSpPr>
          <p:spPr>
            <a:xfrm flipH="false" flipV="false" rot="0">
              <a:off x="0" y="0"/>
              <a:ext cx="752142" cy="218048"/>
            </a:xfrm>
            <a:custGeom>
              <a:avLst/>
              <a:gdLst/>
              <a:ahLst/>
              <a:cxnLst/>
              <a:rect r="r" b="b" t="t" l="l"/>
              <a:pathLst>
                <a:path h="218048" w="752142">
                  <a:moveTo>
                    <a:pt x="109024" y="0"/>
                  </a:moveTo>
                  <a:lnTo>
                    <a:pt x="643118" y="0"/>
                  </a:lnTo>
                  <a:cubicBezTo>
                    <a:pt x="672033" y="0"/>
                    <a:pt x="699764" y="11486"/>
                    <a:pt x="720210" y="31932"/>
                  </a:cubicBezTo>
                  <a:cubicBezTo>
                    <a:pt x="740656" y="52378"/>
                    <a:pt x="752142" y="80109"/>
                    <a:pt x="752142" y="109024"/>
                  </a:cubicBezTo>
                  <a:lnTo>
                    <a:pt x="752142" y="109024"/>
                  </a:lnTo>
                  <a:cubicBezTo>
                    <a:pt x="752142" y="169237"/>
                    <a:pt x="703331" y="218048"/>
                    <a:pt x="643118"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06D6C7"/>
            </a:solidFill>
            <a:ln w="9525" cap="rnd">
              <a:solidFill>
                <a:srgbClr val="000000"/>
              </a:solidFill>
              <a:prstDash val="solid"/>
              <a:round/>
            </a:ln>
          </p:spPr>
        </p:sp>
        <p:sp>
          <p:nvSpPr>
            <p:cNvPr name="TextBox 51" id="51"/>
            <p:cNvSpPr txBox="true"/>
            <p:nvPr/>
          </p:nvSpPr>
          <p:spPr>
            <a:xfrm>
              <a:off x="0" y="-28575"/>
              <a:ext cx="752142" cy="246623"/>
            </a:xfrm>
            <a:prstGeom prst="rect">
              <a:avLst/>
            </a:prstGeom>
          </p:spPr>
          <p:txBody>
            <a:bodyPr anchor="ctr" rtlCol="false" tIns="29700" lIns="29700" bIns="29700" rIns="29700"/>
            <a:lstStyle/>
            <a:p>
              <a:pPr algn="ctr" rtl="true" marL="0" indent="0" lvl="0">
                <a:lnSpc>
                  <a:spcPts val="2239"/>
                </a:lnSpc>
              </a:pPr>
              <a:r>
                <a:rPr lang="ar-EG" sz="1599">
                  <a:solidFill>
                    <a:srgbClr val="FFFFFF"/>
                  </a:solidFill>
                  <a:latin typeface="Droid Arabic Naskh"/>
                  <a:ea typeface="Droid Arabic Naskh"/>
                  <a:cs typeface="Droid Arabic Naskh"/>
                  <a:sym typeface="Droid Arabic Naskh"/>
                  <a:rtl val="true"/>
                </a:rPr>
                <a:t>نقل قول</a:t>
              </a:r>
            </a:p>
          </p:txBody>
        </p:sp>
      </p:grpSp>
      <p:grpSp>
        <p:nvGrpSpPr>
          <p:cNvPr name="Group 52" id="52"/>
          <p:cNvGrpSpPr/>
          <p:nvPr/>
        </p:nvGrpSpPr>
        <p:grpSpPr>
          <a:xfrm rot="0">
            <a:off x="12527416" y="7442104"/>
            <a:ext cx="1669626" cy="484029"/>
            <a:chOff x="0" y="0"/>
            <a:chExt cx="752142" cy="218048"/>
          </a:xfrm>
        </p:grpSpPr>
        <p:sp>
          <p:nvSpPr>
            <p:cNvPr name="Freeform 53" id="53"/>
            <p:cNvSpPr/>
            <p:nvPr/>
          </p:nvSpPr>
          <p:spPr>
            <a:xfrm flipH="false" flipV="false" rot="0">
              <a:off x="0" y="0"/>
              <a:ext cx="752142" cy="218048"/>
            </a:xfrm>
            <a:custGeom>
              <a:avLst/>
              <a:gdLst/>
              <a:ahLst/>
              <a:cxnLst/>
              <a:rect r="r" b="b" t="t" l="l"/>
              <a:pathLst>
                <a:path h="218048" w="752142">
                  <a:moveTo>
                    <a:pt x="109024" y="0"/>
                  </a:moveTo>
                  <a:lnTo>
                    <a:pt x="643118" y="0"/>
                  </a:lnTo>
                  <a:cubicBezTo>
                    <a:pt x="672033" y="0"/>
                    <a:pt x="699764" y="11486"/>
                    <a:pt x="720210" y="31932"/>
                  </a:cubicBezTo>
                  <a:cubicBezTo>
                    <a:pt x="740656" y="52378"/>
                    <a:pt x="752142" y="80109"/>
                    <a:pt x="752142" y="109024"/>
                  </a:cubicBezTo>
                  <a:lnTo>
                    <a:pt x="752142" y="109024"/>
                  </a:lnTo>
                  <a:cubicBezTo>
                    <a:pt x="752142" y="169237"/>
                    <a:pt x="703331" y="218048"/>
                    <a:pt x="643118"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7C0085"/>
            </a:solidFill>
            <a:ln w="9525" cap="rnd">
              <a:solidFill>
                <a:srgbClr val="000000"/>
              </a:solidFill>
              <a:prstDash val="solid"/>
              <a:round/>
            </a:ln>
          </p:spPr>
        </p:sp>
        <p:sp>
          <p:nvSpPr>
            <p:cNvPr name="TextBox 54" id="54"/>
            <p:cNvSpPr txBox="true"/>
            <p:nvPr/>
          </p:nvSpPr>
          <p:spPr>
            <a:xfrm>
              <a:off x="0" y="-28575"/>
              <a:ext cx="752142" cy="246623"/>
            </a:xfrm>
            <a:prstGeom prst="rect">
              <a:avLst/>
            </a:prstGeom>
          </p:spPr>
          <p:txBody>
            <a:bodyPr anchor="ctr" rtlCol="false" tIns="29700" lIns="29700" bIns="29700" rIns="29700"/>
            <a:lstStyle/>
            <a:p>
              <a:pPr algn="ctr" rtl="true" marL="0" indent="0" lvl="0">
                <a:lnSpc>
                  <a:spcPts val="2239"/>
                </a:lnSpc>
              </a:pPr>
              <a:r>
                <a:rPr lang="ar-EG" sz="1599">
                  <a:solidFill>
                    <a:srgbClr val="FFFFFF"/>
                  </a:solidFill>
                  <a:latin typeface="Droid Arabic Naskh"/>
                  <a:ea typeface="Droid Arabic Naskh"/>
                  <a:cs typeface="Droid Arabic Naskh"/>
                  <a:sym typeface="Droid Arabic Naskh"/>
                  <a:rtl val="true"/>
                </a:rPr>
                <a:t>نقل قول</a:t>
              </a:r>
            </a:p>
          </p:txBody>
        </p:sp>
      </p:grpSp>
      <p:grpSp>
        <p:nvGrpSpPr>
          <p:cNvPr name="Group 55" id="55"/>
          <p:cNvGrpSpPr/>
          <p:nvPr/>
        </p:nvGrpSpPr>
        <p:grpSpPr>
          <a:xfrm rot="0">
            <a:off x="8309187" y="7442104"/>
            <a:ext cx="1669626" cy="484029"/>
            <a:chOff x="0" y="0"/>
            <a:chExt cx="752142" cy="218048"/>
          </a:xfrm>
        </p:grpSpPr>
        <p:sp>
          <p:nvSpPr>
            <p:cNvPr name="Freeform 56" id="56"/>
            <p:cNvSpPr/>
            <p:nvPr/>
          </p:nvSpPr>
          <p:spPr>
            <a:xfrm flipH="false" flipV="false" rot="0">
              <a:off x="0" y="0"/>
              <a:ext cx="752142" cy="218048"/>
            </a:xfrm>
            <a:custGeom>
              <a:avLst/>
              <a:gdLst/>
              <a:ahLst/>
              <a:cxnLst/>
              <a:rect r="r" b="b" t="t" l="l"/>
              <a:pathLst>
                <a:path h="218048" w="752142">
                  <a:moveTo>
                    <a:pt x="109024" y="0"/>
                  </a:moveTo>
                  <a:lnTo>
                    <a:pt x="643118" y="0"/>
                  </a:lnTo>
                  <a:cubicBezTo>
                    <a:pt x="672033" y="0"/>
                    <a:pt x="699764" y="11486"/>
                    <a:pt x="720210" y="31932"/>
                  </a:cubicBezTo>
                  <a:cubicBezTo>
                    <a:pt x="740656" y="52378"/>
                    <a:pt x="752142" y="80109"/>
                    <a:pt x="752142" y="109024"/>
                  </a:cubicBezTo>
                  <a:lnTo>
                    <a:pt x="752142" y="109024"/>
                  </a:lnTo>
                  <a:cubicBezTo>
                    <a:pt x="752142" y="169237"/>
                    <a:pt x="703331" y="218048"/>
                    <a:pt x="643118"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FE1D62"/>
            </a:solidFill>
            <a:ln w="9525" cap="rnd">
              <a:solidFill>
                <a:srgbClr val="000000"/>
              </a:solidFill>
              <a:prstDash val="solid"/>
              <a:round/>
            </a:ln>
          </p:spPr>
        </p:sp>
        <p:sp>
          <p:nvSpPr>
            <p:cNvPr name="TextBox 57" id="57"/>
            <p:cNvSpPr txBox="true"/>
            <p:nvPr/>
          </p:nvSpPr>
          <p:spPr>
            <a:xfrm>
              <a:off x="0" y="-28575"/>
              <a:ext cx="752142" cy="246623"/>
            </a:xfrm>
            <a:prstGeom prst="rect">
              <a:avLst/>
            </a:prstGeom>
          </p:spPr>
          <p:txBody>
            <a:bodyPr anchor="ctr" rtlCol="false" tIns="29700" lIns="29700" bIns="29700" rIns="29700"/>
            <a:lstStyle/>
            <a:p>
              <a:pPr algn="ctr" rtl="true" marL="0" indent="0" lvl="0">
                <a:lnSpc>
                  <a:spcPts val="2239"/>
                </a:lnSpc>
              </a:pPr>
              <a:r>
                <a:rPr lang="ar-EG" sz="1599">
                  <a:solidFill>
                    <a:srgbClr val="FFFFFF"/>
                  </a:solidFill>
                  <a:latin typeface="Droid Arabic Naskh"/>
                  <a:ea typeface="Droid Arabic Naskh"/>
                  <a:cs typeface="Droid Arabic Naskh"/>
                  <a:sym typeface="Droid Arabic Naskh"/>
                  <a:rtl val="true"/>
                </a:rPr>
                <a:t>حامی</a:t>
              </a:r>
            </a:p>
          </p:txBody>
        </p:sp>
      </p:grpSp>
      <p:grpSp>
        <p:nvGrpSpPr>
          <p:cNvPr name="Group 58" id="58"/>
          <p:cNvGrpSpPr/>
          <p:nvPr/>
        </p:nvGrpSpPr>
        <p:grpSpPr>
          <a:xfrm rot="0">
            <a:off x="10461428" y="6536215"/>
            <a:ext cx="1669626" cy="484029"/>
            <a:chOff x="0" y="0"/>
            <a:chExt cx="752142" cy="218048"/>
          </a:xfrm>
        </p:grpSpPr>
        <p:sp>
          <p:nvSpPr>
            <p:cNvPr name="Freeform 59" id="59"/>
            <p:cNvSpPr/>
            <p:nvPr/>
          </p:nvSpPr>
          <p:spPr>
            <a:xfrm flipH="false" flipV="false" rot="0">
              <a:off x="0" y="0"/>
              <a:ext cx="752142" cy="218048"/>
            </a:xfrm>
            <a:custGeom>
              <a:avLst/>
              <a:gdLst/>
              <a:ahLst/>
              <a:cxnLst/>
              <a:rect r="r" b="b" t="t" l="l"/>
              <a:pathLst>
                <a:path h="218048" w="752142">
                  <a:moveTo>
                    <a:pt x="109024" y="0"/>
                  </a:moveTo>
                  <a:lnTo>
                    <a:pt x="643118" y="0"/>
                  </a:lnTo>
                  <a:cubicBezTo>
                    <a:pt x="672033" y="0"/>
                    <a:pt x="699764" y="11486"/>
                    <a:pt x="720210" y="31932"/>
                  </a:cubicBezTo>
                  <a:cubicBezTo>
                    <a:pt x="740656" y="52378"/>
                    <a:pt x="752142" y="80109"/>
                    <a:pt x="752142" y="109024"/>
                  </a:cubicBezTo>
                  <a:lnTo>
                    <a:pt x="752142" y="109024"/>
                  </a:lnTo>
                  <a:cubicBezTo>
                    <a:pt x="752142" y="169237"/>
                    <a:pt x="703331" y="218048"/>
                    <a:pt x="643118" y="218048"/>
                  </a:cubicBezTo>
                  <a:lnTo>
                    <a:pt x="109024" y="218048"/>
                  </a:lnTo>
                  <a:cubicBezTo>
                    <a:pt x="80109" y="218048"/>
                    <a:pt x="52378" y="206562"/>
                    <a:pt x="31932" y="186116"/>
                  </a:cubicBezTo>
                  <a:cubicBezTo>
                    <a:pt x="11486" y="165670"/>
                    <a:pt x="0" y="137939"/>
                    <a:pt x="0" y="109024"/>
                  </a:cubicBezTo>
                  <a:lnTo>
                    <a:pt x="0" y="109024"/>
                  </a:lnTo>
                  <a:cubicBezTo>
                    <a:pt x="0" y="80109"/>
                    <a:pt x="11486" y="52378"/>
                    <a:pt x="31932" y="31932"/>
                  </a:cubicBezTo>
                  <a:cubicBezTo>
                    <a:pt x="52378" y="11486"/>
                    <a:pt x="80109" y="0"/>
                    <a:pt x="109024" y="0"/>
                  </a:cubicBezTo>
                  <a:close/>
                </a:path>
              </a:pathLst>
            </a:custGeom>
            <a:solidFill>
              <a:srgbClr val="FE1D62"/>
            </a:solidFill>
            <a:ln w="9525" cap="rnd">
              <a:solidFill>
                <a:srgbClr val="000000"/>
              </a:solidFill>
              <a:prstDash val="solid"/>
              <a:round/>
            </a:ln>
          </p:spPr>
        </p:sp>
        <p:sp>
          <p:nvSpPr>
            <p:cNvPr name="TextBox 60" id="60"/>
            <p:cNvSpPr txBox="true"/>
            <p:nvPr/>
          </p:nvSpPr>
          <p:spPr>
            <a:xfrm>
              <a:off x="0" y="-28575"/>
              <a:ext cx="752142" cy="246623"/>
            </a:xfrm>
            <a:prstGeom prst="rect">
              <a:avLst/>
            </a:prstGeom>
          </p:spPr>
          <p:txBody>
            <a:bodyPr anchor="ctr" rtlCol="false" tIns="29700" lIns="29700" bIns="29700" rIns="29700"/>
            <a:lstStyle/>
            <a:p>
              <a:pPr algn="ctr" rtl="true" marL="0" indent="0" lvl="0">
                <a:lnSpc>
                  <a:spcPts val="2239"/>
                </a:lnSpc>
              </a:pPr>
              <a:r>
                <a:rPr lang="ar-EG" sz="1599">
                  <a:solidFill>
                    <a:srgbClr val="FFFFFF"/>
                  </a:solidFill>
                  <a:latin typeface="Droid Arabic Naskh"/>
                  <a:ea typeface="Droid Arabic Naskh"/>
                  <a:cs typeface="Droid Arabic Naskh"/>
                  <a:sym typeface="Droid Arabic Naskh"/>
                  <a:rtl val="true"/>
                </a:rPr>
                <a:t>حامی</a:t>
              </a:r>
            </a:p>
          </p:txBody>
        </p:sp>
      </p:grpSp>
      <p:sp>
        <p:nvSpPr>
          <p:cNvPr name="TextBox 61" id="61"/>
          <p:cNvSpPr txBox="true"/>
          <p:nvPr/>
        </p:nvSpPr>
        <p:spPr>
          <a:xfrm rot="0">
            <a:off x="1744084" y="2707013"/>
            <a:ext cx="6391858" cy="390549"/>
          </a:xfrm>
          <a:prstGeom prst="rect">
            <a:avLst/>
          </a:prstGeom>
        </p:spPr>
        <p:txBody>
          <a:bodyPr anchor="t" rtlCol="false" tIns="0" lIns="0" bIns="0" rIns="0">
            <a:spAutoFit/>
          </a:bodyPr>
          <a:lstStyle/>
          <a:p>
            <a:pPr algn="r" rtl="true" marL="0" indent="0" lvl="0">
              <a:lnSpc>
                <a:spcPts val="3299"/>
              </a:lnSpc>
            </a:pPr>
            <a:r>
              <a:rPr lang="ar-EG" b="true" sz="2199">
                <a:solidFill>
                  <a:srgbClr val="000000"/>
                </a:solidFill>
                <a:latin typeface="Droid Arabic Naskh Bold"/>
                <a:ea typeface="Droid Arabic Naskh Bold"/>
                <a:cs typeface="Droid Arabic Naskh Bold"/>
                <a:sym typeface="Droid Arabic Naskh Bold"/>
                <a:rtl val="true"/>
              </a:rPr>
              <a:t>تقویم محتوای ماهانه</a:t>
            </a:r>
          </a:p>
        </p:txBody>
      </p:sp>
      <p:sp>
        <p:nvSpPr>
          <p:cNvPr name="Freeform 62" id="6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649065" y="2080466"/>
            <a:ext cx="6918972" cy="5651291"/>
            <a:chOff x="0" y="0"/>
            <a:chExt cx="1822281" cy="1488406"/>
          </a:xfrm>
        </p:grpSpPr>
        <p:sp>
          <p:nvSpPr>
            <p:cNvPr name="Freeform 4" id="4"/>
            <p:cNvSpPr/>
            <p:nvPr/>
          </p:nvSpPr>
          <p:spPr>
            <a:xfrm flipH="false" flipV="false" rot="0">
              <a:off x="0" y="0"/>
              <a:ext cx="1822281" cy="1488406"/>
            </a:xfrm>
            <a:custGeom>
              <a:avLst/>
              <a:gdLst/>
              <a:ahLst/>
              <a:cxnLst/>
              <a:rect r="r" b="b" t="t" l="l"/>
              <a:pathLst>
                <a:path h="1488406" w="1822281">
                  <a:moveTo>
                    <a:pt x="104061" y="0"/>
                  </a:moveTo>
                  <a:lnTo>
                    <a:pt x="1718219" y="0"/>
                  </a:lnTo>
                  <a:cubicBezTo>
                    <a:pt x="1745818" y="0"/>
                    <a:pt x="1772287" y="10964"/>
                    <a:pt x="1791802" y="30479"/>
                  </a:cubicBezTo>
                  <a:cubicBezTo>
                    <a:pt x="1811317" y="49994"/>
                    <a:pt x="1822281" y="76463"/>
                    <a:pt x="1822281" y="104061"/>
                  </a:cubicBezTo>
                  <a:lnTo>
                    <a:pt x="1822281" y="1384344"/>
                  </a:lnTo>
                  <a:cubicBezTo>
                    <a:pt x="1822281" y="1411943"/>
                    <a:pt x="1811317" y="1438412"/>
                    <a:pt x="1791802" y="1457927"/>
                  </a:cubicBezTo>
                  <a:cubicBezTo>
                    <a:pt x="1772287" y="1477442"/>
                    <a:pt x="1745818" y="1488406"/>
                    <a:pt x="1718219" y="1488406"/>
                  </a:cubicBezTo>
                  <a:lnTo>
                    <a:pt x="104061" y="1488406"/>
                  </a:lnTo>
                  <a:cubicBezTo>
                    <a:pt x="76463" y="1488406"/>
                    <a:pt x="49994" y="1477442"/>
                    <a:pt x="30479" y="1457927"/>
                  </a:cubicBezTo>
                  <a:cubicBezTo>
                    <a:pt x="10964" y="1438412"/>
                    <a:pt x="0" y="1411943"/>
                    <a:pt x="0" y="1384344"/>
                  </a:cubicBezTo>
                  <a:lnTo>
                    <a:pt x="0" y="104061"/>
                  </a:lnTo>
                  <a:cubicBezTo>
                    <a:pt x="0" y="76463"/>
                    <a:pt x="10964" y="49994"/>
                    <a:pt x="30479" y="30479"/>
                  </a:cubicBezTo>
                  <a:cubicBezTo>
                    <a:pt x="49994" y="10964"/>
                    <a:pt x="76463" y="0"/>
                    <a:pt x="104061" y="0"/>
                  </a:cubicBezTo>
                  <a:close/>
                </a:path>
              </a:pathLst>
            </a:custGeom>
            <a:solidFill>
              <a:srgbClr val="7C0086">
                <a:alpha val="81961"/>
              </a:srgbClr>
            </a:solidFill>
          </p:spPr>
        </p:sp>
        <p:sp>
          <p:nvSpPr>
            <p:cNvPr name="TextBox 5" id="5"/>
            <p:cNvSpPr txBox="true"/>
            <p:nvPr/>
          </p:nvSpPr>
          <p:spPr>
            <a:xfrm>
              <a:off x="0" y="0"/>
              <a:ext cx="1822281" cy="1488406"/>
            </a:xfrm>
            <a:prstGeom prst="rect">
              <a:avLst/>
            </a:prstGeom>
          </p:spPr>
          <p:txBody>
            <a:bodyPr anchor="ctr" rtlCol="false" tIns="50800" lIns="50800" bIns="50800" rIns="50800"/>
            <a:lstStyle/>
            <a:p>
              <a:pPr algn="ctr" rtl="true">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1110262" y="2433816"/>
            <a:ext cx="5936942" cy="1510094"/>
          </a:xfrm>
          <a:prstGeom prst="rect">
            <a:avLst/>
          </a:prstGeom>
        </p:spPr>
        <p:txBody>
          <a:bodyPr anchor="t" rtlCol="false" tIns="0" lIns="0" bIns="0" rIns="0">
            <a:spAutoFit/>
          </a:bodyPr>
          <a:lstStyle/>
          <a:p>
            <a:pPr algn="ctr" rtl="true" marL="0" indent="0" lvl="0">
              <a:lnSpc>
                <a:spcPts val="12316"/>
              </a:lnSpc>
            </a:pPr>
            <a:r>
              <a:rPr lang="ar-EG" b="true" sz="8797">
                <a:solidFill>
                  <a:srgbClr val="FFFFFF"/>
                </a:solidFill>
                <a:latin typeface="Droid Arabic Naskh Bold"/>
                <a:ea typeface="Droid Arabic Naskh Bold"/>
                <a:cs typeface="Droid Arabic Naskh Bold"/>
                <a:sym typeface="Droid Arabic Naskh Bold"/>
                <a:rtl val="true"/>
              </a:rPr>
              <a:t>تکل</a:t>
            </a:r>
            <a:r>
              <a:rPr lang="ar-EG" b="true" sz="8797">
                <a:solidFill>
                  <a:srgbClr val="FFFFFF"/>
                </a:solidFill>
                <a:latin typeface="Droid Arabic Naskh Bold"/>
                <a:ea typeface="Droid Arabic Naskh Bold"/>
                <a:cs typeface="Droid Arabic Naskh Bold"/>
                <a:sym typeface="Droid Arabic Naskh Bold"/>
                <a:rtl val="true"/>
              </a:rPr>
              <a:t>یف</a:t>
            </a:r>
          </a:p>
        </p:txBody>
      </p:sp>
      <p:sp>
        <p:nvSpPr>
          <p:cNvPr name="TextBox 8" id="8"/>
          <p:cNvSpPr txBox="true"/>
          <p:nvPr/>
        </p:nvSpPr>
        <p:spPr>
          <a:xfrm rot="0">
            <a:off x="1110262" y="4270927"/>
            <a:ext cx="5936942" cy="2148459"/>
          </a:xfrm>
          <a:prstGeom prst="rect">
            <a:avLst/>
          </a:prstGeom>
        </p:spPr>
        <p:txBody>
          <a:bodyPr anchor="t" rtlCol="false" tIns="0" lIns="0" bIns="0" rIns="0">
            <a:spAutoFit/>
          </a:bodyPr>
          <a:lstStyle/>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در گروه‌های کوچک، شرکت‌کنندگان یک تقویم محتوای یک ماهه ایجاد می‌کنند.</a:t>
            </a:r>
          </a:p>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انواع محتوا، تعداد دفعات ارسال پست و کمپین‌ها یا رویدادهای ویژه را در نظر بگیرید.</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4571" t="-10610" r="-5296" b="-16933"/>
            </a:stretch>
          </a:blipFill>
        </p:spPr>
      </p:sp>
      <p:sp>
        <p:nvSpPr>
          <p:cNvPr name="Freeform 4" id="4"/>
          <p:cNvSpPr/>
          <p:nvPr/>
        </p:nvSpPr>
        <p:spPr>
          <a:xfrm flipH="false" flipV="true" rot="-3192038">
            <a:off x="5429224" y="6934715"/>
            <a:ext cx="2109891" cy="2702102"/>
          </a:xfrm>
          <a:custGeom>
            <a:avLst/>
            <a:gdLst/>
            <a:ahLst/>
            <a:cxnLst/>
            <a:rect r="r" b="b" t="t" l="l"/>
            <a:pathLst>
              <a:path h="2702102" w="2109891">
                <a:moveTo>
                  <a:pt x="0" y="2702102"/>
                </a:moveTo>
                <a:lnTo>
                  <a:pt x="2109891" y="2702102"/>
                </a:lnTo>
                <a:lnTo>
                  <a:pt x="2109891" y="0"/>
                </a:lnTo>
                <a:lnTo>
                  <a:pt x="0" y="0"/>
                </a:lnTo>
                <a:lnTo>
                  <a:pt x="0" y="270210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447048" y="4116755"/>
            <a:ext cx="6720580" cy="1979295"/>
          </a:xfrm>
          <a:prstGeom prst="rect">
            <a:avLst/>
          </a:prstGeom>
        </p:spPr>
        <p:txBody>
          <a:bodyPr anchor="t" rtlCol="false" tIns="0" lIns="0" bIns="0" rIns="0">
            <a:spAutoFit/>
          </a:bodyPr>
          <a:lstStyle/>
          <a:p>
            <a:pPr algn="r" rtl="true" marL="0" indent="0" lvl="0">
              <a:lnSpc>
                <a:spcPts val="7200"/>
              </a:lnSpc>
            </a:pPr>
            <a:r>
              <a:rPr lang="ar-EG" b="true" sz="7200">
                <a:solidFill>
                  <a:srgbClr val="7C0086"/>
                </a:solidFill>
                <a:latin typeface="Droid Arabic Naskh Bold"/>
                <a:ea typeface="Droid Arabic Naskh Bold"/>
                <a:cs typeface="Droid Arabic Naskh Bold"/>
                <a:sym typeface="Droid Arabic Naskh Bold"/>
                <a:rtl val="true"/>
              </a:rPr>
              <a:t>اهمیت داستان‌سرایی بصری</a:t>
            </a:r>
          </a:p>
        </p:txBody>
      </p:sp>
      <p:sp>
        <p:nvSpPr>
          <p:cNvPr name="TextBox 6" id="6"/>
          <p:cNvSpPr txBox="true"/>
          <p:nvPr/>
        </p:nvSpPr>
        <p:spPr>
          <a:xfrm rot="0">
            <a:off x="447048" y="2940798"/>
            <a:ext cx="5763511" cy="501015"/>
          </a:xfrm>
          <a:prstGeom prst="rect">
            <a:avLst/>
          </a:prstGeom>
        </p:spPr>
        <p:txBody>
          <a:bodyPr anchor="t" rtlCol="false" tIns="0" lIns="0" bIns="0" rIns="0">
            <a:spAutoFit/>
          </a:bodyPr>
          <a:lstStyle/>
          <a:p>
            <a:pPr algn="r" rtl="true" marL="0" indent="0" lvl="0">
              <a:lnSpc>
                <a:spcPts val="3900"/>
              </a:lnSpc>
            </a:pPr>
            <a:r>
              <a:rPr lang="ar-EG" b="true" sz="3000" spc="-89">
                <a:solidFill>
                  <a:srgbClr val="000000"/>
                </a:solidFill>
                <a:latin typeface="Droid Arabic Naskh Bold"/>
                <a:ea typeface="Droid Arabic Naskh Bold"/>
                <a:cs typeface="Droid Arabic Naskh Bold"/>
                <a:sym typeface="Droid Arabic Naskh Bold"/>
                <a:rtl val="true"/>
              </a:rPr>
              <a:t>فعالیت </a:t>
            </a:r>
            <a:r>
              <a:rPr lang="en-US" b="true" sz="3000" spc="-89">
                <a:solidFill>
                  <a:srgbClr val="000000"/>
                </a:solidFill>
                <a:latin typeface="Droid Arabic Naskh Bold"/>
                <a:ea typeface="Droid Arabic Naskh Bold"/>
                <a:cs typeface="Droid Arabic Naskh Bold"/>
                <a:sym typeface="Droid Arabic Naskh Bold"/>
              </a:rPr>
              <a:t>۴.۱</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FFCB77"/>
        </a:solidFill>
      </p:bgPr>
    </p:bg>
    <p:spTree>
      <p:nvGrpSpPr>
        <p:cNvPr id="1" name=""/>
        <p:cNvGrpSpPr/>
        <p:nvPr/>
      </p:nvGrpSpPr>
      <p:grpSpPr>
        <a:xfrm>
          <a:off x="0" y="0"/>
          <a:ext cx="0" cy="0"/>
          <a:chOff x="0" y="0"/>
          <a:chExt cx="0" cy="0"/>
        </a:xfrm>
      </p:grpSpPr>
      <p:grpSp>
        <p:nvGrpSpPr>
          <p:cNvPr name="Group 2" id="2"/>
          <p:cNvGrpSpPr/>
          <p:nvPr/>
        </p:nvGrpSpPr>
        <p:grpSpPr>
          <a:xfrm rot="0">
            <a:off x="8414775" y="102054"/>
            <a:ext cx="9873225" cy="10082893"/>
            <a:chOff x="0" y="0"/>
            <a:chExt cx="5513070" cy="5630145"/>
          </a:xfrm>
        </p:grpSpPr>
        <p:sp>
          <p:nvSpPr>
            <p:cNvPr name="Freeform 3" id="3"/>
            <p:cNvSpPr/>
            <p:nvPr/>
          </p:nvSpPr>
          <p:spPr>
            <a:xfrm flipH="false" flipV="false" rot="0">
              <a:off x="-2540" y="-15240"/>
              <a:ext cx="5515610" cy="5645385"/>
            </a:xfrm>
            <a:custGeom>
              <a:avLst/>
              <a:gdLst/>
              <a:ahLst/>
              <a:cxnLst/>
              <a:rect r="r" b="b" t="t" l="l"/>
              <a:pathLst>
                <a:path h="5645385" w="5515610">
                  <a:moveTo>
                    <a:pt x="4991100" y="2465582"/>
                  </a:moveTo>
                  <a:cubicBezTo>
                    <a:pt x="5048250" y="2431326"/>
                    <a:pt x="5124450" y="2447447"/>
                    <a:pt x="5189220" y="2413190"/>
                  </a:cubicBezTo>
                  <a:cubicBezTo>
                    <a:pt x="5326380" y="2338632"/>
                    <a:pt x="5435600" y="2219742"/>
                    <a:pt x="5515610" y="2084732"/>
                  </a:cubicBezTo>
                  <a:cubicBezTo>
                    <a:pt x="5499100" y="1945691"/>
                    <a:pt x="5494020" y="1869118"/>
                    <a:pt x="5505450" y="1752243"/>
                  </a:cubicBezTo>
                  <a:cubicBezTo>
                    <a:pt x="5495290" y="1744182"/>
                    <a:pt x="5473700" y="1766348"/>
                    <a:pt x="5472430" y="1734107"/>
                  </a:cubicBezTo>
                  <a:cubicBezTo>
                    <a:pt x="5469890" y="1641413"/>
                    <a:pt x="5441950" y="1607157"/>
                    <a:pt x="5415280" y="1528568"/>
                  </a:cubicBezTo>
                  <a:cubicBezTo>
                    <a:pt x="5210810" y="1574915"/>
                    <a:pt x="4838700" y="1828816"/>
                    <a:pt x="4617720" y="1806650"/>
                  </a:cubicBezTo>
                  <a:cubicBezTo>
                    <a:pt x="4753610" y="1653504"/>
                    <a:pt x="4851400" y="1482221"/>
                    <a:pt x="4853940" y="1256532"/>
                  </a:cubicBezTo>
                  <a:cubicBezTo>
                    <a:pt x="4842510" y="1238396"/>
                    <a:pt x="4777740" y="1226306"/>
                    <a:pt x="4762500" y="1234366"/>
                  </a:cubicBezTo>
                  <a:cubicBezTo>
                    <a:pt x="4710430" y="1218245"/>
                    <a:pt x="4657090" y="1143687"/>
                    <a:pt x="4634230" y="1097340"/>
                  </a:cubicBezTo>
                  <a:cubicBezTo>
                    <a:pt x="4612640" y="1119506"/>
                    <a:pt x="4608830" y="1095325"/>
                    <a:pt x="4589780" y="1111446"/>
                  </a:cubicBezTo>
                  <a:cubicBezTo>
                    <a:pt x="4508500" y="1012707"/>
                    <a:pt x="4337050" y="1161823"/>
                    <a:pt x="4254500" y="1069129"/>
                  </a:cubicBezTo>
                  <a:cubicBezTo>
                    <a:pt x="4292600" y="909937"/>
                    <a:pt x="4215130" y="873666"/>
                    <a:pt x="4163060" y="797093"/>
                  </a:cubicBezTo>
                  <a:cubicBezTo>
                    <a:pt x="4182110" y="672158"/>
                    <a:pt x="4135120" y="605660"/>
                    <a:pt x="4091940" y="488785"/>
                  </a:cubicBezTo>
                  <a:cubicBezTo>
                    <a:pt x="4038600" y="529086"/>
                    <a:pt x="4042410" y="466619"/>
                    <a:pt x="4048760" y="426317"/>
                  </a:cubicBezTo>
                  <a:cubicBezTo>
                    <a:pt x="4009390" y="444453"/>
                    <a:pt x="3985260" y="420272"/>
                    <a:pt x="3963670" y="388031"/>
                  </a:cubicBezTo>
                  <a:cubicBezTo>
                    <a:pt x="3887470" y="434378"/>
                    <a:pt x="3817620" y="436393"/>
                    <a:pt x="3756660" y="446468"/>
                  </a:cubicBezTo>
                  <a:cubicBezTo>
                    <a:pt x="3445510" y="498860"/>
                    <a:pt x="3059430" y="631856"/>
                    <a:pt x="2780030" y="654022"/>
                  </a:cubicBezTo>
                  <a:cubicBezTo>
                    <a:pt x="3036570" y="480724"/>
                    <a:pt x="3333750" y="369895"/>
                    <a:pt x="3522980" y="220779"/>
                  </a:cubicBezTo>
                  <a:cubicBezTo>
                    <a:pt x="3529330" y="136145"/>
                    <a:pt x="3528060" y="97858"/>
                    <a:pt x="3524250" y="19270"/>
                  </a:cubicBezTo>
                  <a:cubicBezTo>
                    <a:pt x="3319780" y="0"/>
                    <a:pt x="3006090" y="146220"/>
                    <a:pt x="2715260" y="291307"/>
                  </a:cubicBezTo>
                  <a:cubicBezTo>
                    <a:pt x="2040890" y="627826"/>
                    <a:pt x="1228090" y="1010692"/>
                    <a:pt x="845820" y="1607157"/>
                  </a:cubicBezTo>
                  <a:cubicBezTo>
                    <a:pt x="855980" y="1695820"/>
                    <a:pt x="839470" y="1810680"/>
                    <a:pt x="881380" y="1887253"/>
                  </a:cubicBezTo>
                  <a:cubicBezTo>
                    <a:pt x="741680" y="2008158"/>
                    <a:pt x="581660" y="2116973"/>
                    <a:pt x="445770" y="2241908"/>
                  </a:cubicBezTo>
                  <a:cubicBezTo>
                    <a:pt x="450850" y="2346692"/>
                    <a:pt x="485140" y="2455507"/>
                    <a:pt x="499110" y="2473643"/>
                  </a:cubicBezTo>
                  <a:cubicBezTo>
                    <a:pt x="454660" y="2511929"/>
                    <a:pt x="523240" y="2483718"/>
                    <a:pt x="520700" y="2524020"/>
                  </a:cubicBezTo>
                  <a:cubicBezTo>
                    <a:pt x="501650" y="2538126"/>
                    <a:pt x="514350" y="2572382"/>
                    <a:pt x="486410" y="2582457"/>
                  </a:cubicBezTo>
                  <a:cubicBezTo>
                    <a:pt x="383540" y="2556261"/>
                    <a:pt x="269240" y="2683211"/>
                    <a:pt x="163830" y="2721498"/>
                  </a:cubicBezTo>
                  <a:cubicBezTo>
                    <a:pt x="160020" y="2747694"/>
                    <a:pt x="198120" y="2743664"/>
                    <a:pt x="173990" y="2765830"/>
                  </a:cubicBezTo>
                  <a:cubicBezTo>
                    <a:pt x="104140" y="2792026"/>
                    <a:pt x="96520" y="2850463"/>
                    <a:pt x="26670" y="2876660"/>
                  </a:cubicBezTo>
                  <a:cubicBezTo>
                    <a:pt x="24130" y="2900841"/>
                    <a:pt x="21590" y="2925021"/>
                    <a:pt x="25400" y="2953233"/>
                  </a:cubicBezTo>
                  <a:cubicBezTo>
                    <a:pt x="35560" y="2973384"/>
                    <a:pt x="96520" y="2949203"/>
                    <a:pt x="80010" y="2983459"/>
                  </a:cubicBezTo>
                  <a:cubicBezTo>
                    <a:pt x="43180" y="3003610"/>
                    <a:pt x="0" y="2997565"/>
                    <a:pt x="1270" y="3053987"/>
                  </a:cubicBezTo>
                  <a:cubicBezTo>
                    <a:pt x="21590" y="3090259"/>
                    <a:pt x="63500" y="3066077"/>
                    <a:pt x="74930" y="3124515"/>
                  </a:cubicBezTo>
                  <a:cubicBezTo>
                    <a:pt x="66040" y="3152726"/>
                    <a:pt x="38100" y="3168847"/>
                    <a:pt x="45720" y="3205119"/>
                  </a:cubicBezTo>
                  <a:cubicBezTo>
                    <a:pt x="105410" y="3203103"/>
                    <a:pt x="158750" y="3221239"/>
                    <a:pt x="220980" y="3215194"/>
                  </a:cubicBezTo>
                  <a:cubicBezTo>
                    <a:pt x="201930" y="3231315"/>
                    <a:pt x="236220" y="3267586"/>
                    <a:pt x="287020" y="3251466"/>
                  </a:cubicBezTo>
                  <a:cubicBezTo>
                    <a:pt x="284480" y="3279676"/>
                    <a:pt x="240030" y="3283707"/>
                    <a:pt x="243840" y="3313933"/>
                  </a:cubicBezTo>
                  <a:cubicBezTo>
                    <a:pt x="317500" y="3291767"/>
                    <a:pt x="337820" y="3247435"/>
                    <a:pt x="406400" y="3231315"/>
                  </a:cubicBezTo>
                  <a:cubicBezTo>
                    <a:pt x="360680" y="3289752"/>
                    <a:pt x="302260" y="3380431"/>
                    <a:pt x="245110" y="3400581"/>
                  </a:cubicBezTo>
                  <a:cubicBezTo>
                    <a:pt x="228600" y="3436853"/>
                    <a:pt x="234950" y="3485215"/>
                    <a:pt x="226060" y="3523502"/>
                  </a:cubicBezTo>
                  <a:cubicBezTo>
                    <a:pt x="210820" y="3515441"/>
                    <a:pt x="212090" y="3642392"/>
                    <a:pt x="251460" y="3672618"/>
                  </a:cubicBezTo>
                  <a:cubicBezTo>
                    <a:pt x="300990" y="3652467"/>
                    <a:pt x="412750" y="3662543"/>
                    <a:pt x="485140" y="3686724"/>
                  </a:cubicBezTo>
                  <a:cubicBezTo>
                    <a:pt x="480060" y="3708890"/>
                    <a:pt x="463550" y="3725010"/>
                    <a:pt x="472440" y="3757252"/>
                  </a:cubicBezTo>
                  <a:cubicBezTo>
                    <a:pt x="496570" y="3771357"/>
                    <a:pt x="554990" y="3690754"/>
                    <a:pt x="579120" y="3720980"/>
                  </a:cubicBezTo>
                  <a:cubicBezTo>
                    <a:pt x="614680" y="3741131"/>
                    <a:pt x="551180" y="3761282"/>
                    <a:pt x="568960" y="3801583"/>
                  </a:cubicBezTo>
                  <a:cubicBezTo>
                    <a:pt x="805180" y="3614181"/>
                    <a:pt x="994410" y="3579924"/>
                    <a:pt x="1234440" y="3489245"/>
                  </a:cubicBezTo>
                  <a:cubicBezTo>
                    <a:pt x="966470" y="3674633"/>
                    <a:pt x="604520" y="4174374"/>
                    <a:pt x="598170" y="4337596"/>
                  </a:cubicBezTo>
                  <a:cubicBezTo>
                    <a:pt x="631190" y="4337596"/>
                    <a:pt x="659130" y="4349686"/>
                    <a:pt x="689610" y="4359762"/>
                  </a:cubicBezTo>
                  <a:cubicBezTo>
                    <a:pt x="679450" y="4402078"/>
                    <a:pt x="664210" y="4442380"/>
                    <a:pt x="661670" y="4488727"/>
                  </a:cubicBezTo>
                  <a:cubicBezTo>
                    <a:pt x="678180" y="4442380"/>
                    <a:pt x="736600" y="4420215"/>
                    <a:pt x="741680" y="4504848"/>
                  </a:cubicBezTo>
                  <a:cubicBezTo>
                    <a:pt x="701040" y="4510893"/>
                    <a:pt x="701040" y="4531044"/>
                    <a:pt x="701040" y="4579406"/>
                  </a:cubicBezTo>
                  <a:cubicBezTo>
                    <a:pt x="742950" y="4587466"/>
                    <a:pt x="807720" y="4529029"/>
                    <a:pt x="828040" y="4591497"/>
                  </a:cubicBezTo>
                  <a:cubicBezTo>
                    <a:pt x="801370" y="4617692"/>
                    <a:pt x="791210" y="4593511"/>
                    <a:pt x="765810" y="4615677"/>
                  </a:cubicBezTo>
                  <a:cubicBezTo>
                    <a:pt x="767080" y="4655979"/>
                    <a:pt x="792480" y="4625753"/>
                    <a:pt x="801370" y="4645904"/>
                  </a:cubicBezTo>
                  <a:cubicBezTo>
                    <a:pt x="727710" y="4694266"/>
                    <a:pt x="731520" y="4712402"/>
                    <a:pt x="707390" y="4776884"/>
                  </a:cubicBezTo>
                  <a:cubicBezTo>
                    <a:pt x="687070" y="4724492"/>
                    <a:pt x="633730" y="5061011"/>
                    <a:pt x="676910" y="5056981"/>
                  </a:cubicBezTo>
                  <a:cubicBezTo>
                    <a:pt x="641350" y="5115419"/>
                    <a:pt x="709930" y="5081162"/>
                    <a:pt x="726440" y="5103328"/>
                  </a:cubicBezTo>
                  <a:cubicBezTo>
                    <a:pt x="711200" y="5145644"/>
                    <a:pt x="745490" y="5157735"/>
                    <a:pt x="749300" y="5202067"/>
                  </a:cubicBezTo>
                  <a:cubicBezTo>
                    <a:pt x="768350" y="5210127"/>
                    <a:pt x="805180" y="5167810"/>
                    <a:pt x="803910" y="5232293"/>
                  </a:cubicBezTo>
                  <a:cubicBezTo>
                    <a:pt x="767080" y="5238339"/>
                    <a:pt x="778510" y="5222218"/>
                    <a:pt x="753110" y="5262519"/>
                  </a:cubicBezTo>
                  <a:cubicBezTo>
                    <a:pt x="744220" y="5248414"/>
                    <a:pt x="725170" y="5234308"/>
                    <a:pt x="706120" y="5264535"/>
                  </a:cubicBezTo>
                  <a:cubicBezTo>
                    <a:pt x="720090" y="5306852"/>
                    <a:pt x="715010" y="5339093"/>
                    <a:pt x="712470" y="5373349"/>
                  </a:cubicBezTo>
                  <a:cubicBezTo>
                    <a:pt x="779780" y="5355213"/>
                    <a:pt x="732790" y="5391485"/>
                    <a:pt x="795020" y="5399545"/>
                  </a:cubicBezTo>
                  <a:cubicBezTo>
                    <a:pt x="814070" y="5435817"/>
                    <a:pt x="786130" y="5445892"/>
                    <a:pt x="782320" y="5470073"/>
                  </a:cubicBezTo>
                  <a:cubicBezTo>
                    <a:pt x="904240" y="5476118"/>
                    <a:pt x="967740" y="5556722"/>
                    <a:pt x="1071880" y="5595008"/>
                  </a:cubicBezTo>
                  <a:cubicBezTo>
                    <a:pt x="1071880" y="5631280"/>
                    <a:pt x="1090930" y="5617174"/>
                    <a:pt x="1093470" y="5645385"/>
                  </a:cubicBezTo>
                  <a:cubicBezTo>
                    <a:pt x="1291590" y="5609114"/>
                    <a:pt x="1422400" y="5643370"/>
                    <a:pt x="1651000" y="5532540"/>
                  </a:cubicBezTo>
                  <a:cubicBezTo>
                    <a:pt x="1623060" y="5492239"/>
                    <a:pt x="1544320" y="5524480"/>
                    <a:pt x="1529080" y="5504329"/>
                  </a:cubicBezTo>
                  <a:cubicBezTo>
                    <a:pt x="1684020" y="5401560"/>
                    <a:pt x="1873250" y="5365289"/>
                    <a:pt x="2058670" y="5306852"/>
                  </a:cubicBezTo>
                  <a:cubicBezTo>
                    <a:pt x="2236470" y="5252444"/>
                    <a:pt x="2411730" y="5270580"/>
                    <a:pt x="2586990" y="5147660"/>
                  </a:cubicBezTo>
                  <a:cubicBezTo>
                    <a:pt x="2628900" y="5173856"/>
                    <a:pt x="2661920" y="5123479"/>
                    <a:pt x="2701290" y="5105343"/>
                  </a:cubicBezTo>
                  <a:cubicBezTo>
                    <a:pt x="2907030" y="5006604"/>
                    <a:pt x="3168650" y="4928016"/>
                    <a:pt x="3371850" y="4901819"/>
                  </a:cubicBezTo>
                  <a:cubicBezTo>
                    <a:pt x="3407410" y="4897789"/>
                    <a:pt x="3448050" y="4865548"/>
                    <a:pt x="3464560" y="4847412"/>
                  </a:cubicBezTo>
                  <a:cubicBezTo>
                    <a:pt x="3530600" y="4863532"/>
                    <a:pt x="3644900" y="4795020"/>
                    <a:pt x="3704590" y="4768824"/>
                  </a:cubicBezTo>
                  <a:cubicBezTo>
                    <a:pt x="3702050" y="4750688"/>
                    <a:pt x="3691890" y="4730537"/>
                    <a:pt x="3703320" y="4720462"/>
                  </a:cubicBezTo>
                  <a:cubicBezTo>
                    <a:pt x="3785870" y="4690236"/>
                    <a:pt x="3902710" y="4657994"/>
                    <a:pt x="3978910" y="4585451"/>
                  </a:cubicBezTo>
                  <a:cubicBezTo>
                    <a:pt x="3968750" y="4577391"/>
                    <a:pt x="3947160" y="4599557"/>
                    <a:pt x="3945890" y="4567315"/>
                  </a:cubicBezTo>
                  <a:cubicBezTo>
                    <a:pt x="4018280" y="4539104"/>
                    <a:pt x="4107180" y="4527013"/>
                    <a:pt x="4175760" y="4482682"/>
                  </a:cubicBezTo>
                  <a:cubicBezTo>
                    <a:pt x="4161790" y="4478652"/>
                    <a:pt x="4146550" y="4478652"/>
                    <a:pt x="4133850" y="4468576"/>
                  </a:cubicBezTo>
                  <a:cubicBezTo>
                    <a:pt x="4218940" y="4365807"/>
                    <a:pt x="4254500" y="4315430"/>
                    <a:pt x="4371340" y="4293264"/>
                  </a:cubicBezTo>
                  <a:cubicBezTo>
                    <a:pt x="4362450" y="4232812"/>
                    <a:pt x="4389120" y="4194525"/>
                    <a:pt x="4448810" y="4172359"/>
                  </a:cubicBezTo>
                  <a:cubicBezTo>
                    <a:pt x="4465320" y="4136087"/>
                    <a:pt x="4414520" y="4150193"/>
                    <a:pt x="4433570" y="4105861"/>
                  </a:cubicBezTo>
                  <a:cubicBezTo>
                    <a:pt x="4645660" y="4061529"/>
                    <a:pt x="4704080" y="3759267"/>
                    <a:pt x="4801870" y="3589999"/>
                  </a:cubicBezTo>
                  <a:cubicBezTo>
                    <a:pt x="4805680" y="3583954"/>
                    <a:pt x="4822190" y="3567834"/>
                    <a:pt x="4824730" y="3563803"/>
                  </a:cubicBezTo>
                  <a:cubicBezTo>
                    <a:pt x="4959350" y="3434838"/>
                    <a:pt x="5125720" y="3416702"/>
                    <a:pt x="5228590" y="3239375"/>
                  </a:cubicBezTo>
                  <a:cubicBezTo>
                    <a:pt x="5267960" y="3104364"/>
                    <a:pt x="5372100" y="2933082"/>
                    <a:pt x="5256530" y="2822252"/>
                  </a:cubicBezTo>
                  <a:cubicBezTo>
                    <a:pt x="5269230" y="2794041"/>
                    <a:pt x="5262880" y="2755755"/>
                    <a:pt x="5250180" y="2713438"/>
                  </a:cubicBezTo>
                  <a:cubicBezTo>
                    <a:pt x="5198110" y="2735604"/>
                    <a:pt x="4958080" y="2661046"/>
                    <a:pt x="4904740" y="2626789"/>
                  </a:cubicBezTo>
                  <a:cubicBezTo>
                    <a:pt x="4916170" y="2584473"/>
                    <a:pt x="4892040" y="2542156"/>
                    <a:pt x="4898390" y="2517975"/>
                  </a:cubicBezTo>
                  <a:cubicBezTo>
                    <a:pt x="4947920" y="2513944"/>
                    <a:pt x="4961890" y="2483718"/>
                    <a:pt x="4991100" y="2465582"/>
                  </a:cubicBezTo>
                  <a:close/>
                </a:path>
              </a:pathLst>
            </a:custGeom>
            <a:blipFill>
              <a:blip r:embed="rId2"/>
              <a:stretch>
                <a:fillRect l="-39381" t="0" r="-39381" b="0"/>
              </a:stretch>
            </a:blipFill>
            <a:ln w="38100" cap="sq">
              <a:solidFill>
                <a:srgbClr val="FFFFFF"/>
              </a:solidFill>
              <a:prstDash val="sysDot"/>
              <a:miter/>
            </a:ln>
          </p:spPr>
        </p:sp>
      </p:grpSp>
      <p:sp>
        <p:nvSpPr>
          <p:cNvPr name="Freeform 4" id="4"/>
          <p:cNvSpPr/>
          <p:nvPr/>
        </p:nvSpPr>
        <p:spPr>
          <a:xfrm flipH="false" flipV="false" rot="0">
            <a:off x="201316" y="409719"/>
            <a:ext cx="4953965" cy="3405328"/>
          </a:xfrm>
          <a:custGeom>
            <a:avLst/>
            <a:gdLst/>
            <a:ahLst/>
            <a:cxnLst/>
            <a:rect r="r" b="b" t="t" l="l"/>
            <a:pathLst>
              <a:path h="3405328" w="4953965">
                <a:moveTo>
                  <a:pt x="0" y="0"/>
                </a:moveTo>
                <a:lnTo>
                  <a:pt x="4953964" y="0"/>
                </a:lnTo>
                <a:lnTo>
                  <a:pt x="4953964" y="3405327"/>
                </a:lnTo>
                <a:lnTo>
                  <a:pt x="0" y="3405327"/>
                </a:lnTo>
                <a:lnTo>
                  <a:pt x="0" y="0"/>
                </a:lnTo>
                <a:close/>
              </a:path>
            </a:pathLst>
          </a:custGeom>
          <a:blipFill>
            <a:blip r:embed="rId3"/>
            <a:stretch>
              <a:fillRect l="0" t="-27927" r="0" b="-17549"/>
            </a:stretch>
          </a:blipFill>
        </p:spPr>
      </p:sp>
      <p:grpSp>
        <p:nvGrpSpPr>
          <p:cNvPr name="Group 5" id="5"/>
          <p:cNvGrpSpPr/>
          <p:nvPr/>
        </p:nvGrpSpPr>
        <p:grpSpPr>
          <a:xfrm rot="0">
            <a:off x="762000" y="4098538"/>
            <a:ext cx="5097374" cy="1044962"/>
            <a:chOff x="0" y="0"/>
            <a:chExt cx="5655720" cy="1159423"/>
          </a:xfrm>
        </p:grpSpPr>
        <p:sp>
          <p:nvSpPr>
            <p:cNvPr name="Freeform 6" id="6"/>
            <p:cNvSpPr/>
            <p:nvPr/>
          </p:nvSpPr>
          <p:spPr>
            <a:xfrm flipH="false" flipV="false" rot="0">
              <a:off x="0" y="0"/>
              <a:ext cx="5655691" cy="1159383"/>
            </a:xfrm>
            <a:custGeom>
              <a:avLst/>
              <a:gdLst/>
              <a:ahLst/>
              <a:cxnLst/>
              <a:rect r="r" b="b" t="t" l="l"/>
              <a:pathLst>
                <a:path h="1159383" w="5655691">
                  <a:moveTo>
                    <a:pt x="0" y="0"/>
                  </a:moveTo>
                  <a:lnTo>
                    <a:pt x="5655691" y="0"/>
                  </a:lnTo>
                  <a:lnTo>
                    <a:pt x="5655691" y="1159383"/>
                  </a:lnTo>
                  <a:lnTo>
                    <a:pt x="0" y="1159383"/>
                  </a:lnTo>
                  <a:lnTo>
                    <a:pt x="0" y="0"/>
                  </a:lnTo>
                  <a:close/>
                </a:path>
              </a:pathLst>
            </a:custGeom>
            <a:blipFill>
              <a:blip r:embed="rId4"/>
              <a:stretch>
                <a:fillRect l="0" t="-1267" r="0" b="-1270"/>
              </a:stretch>
            </a:blipFill>
          </p:spPr>
        </p:sp>
      </p:grpSp>
      <p:sp>
        <p:nvSpPr>
          <p:cNvPr name="TextBox 7" id="7"/>
          <p:cNvSpPr txBox="true"/>
          <p:nvPr/>
        </p:nvSpPr>
        <p:spPr>
          <a:xfrm rot="0">
            <a:off x="762000" y="5372100"/>
            <a:ext cx="7939370" cy="1672590"/>
          </a:xfrm>
          <a:prstGeom prst="rect">
            <a:avLst/>
          </a:prstGeom>
        </p:spPr>
        <p:txBody>
          <a:bodyPr anchor="t" rtlCol="false" tIns="0" lIns="0" bIns="0" rIns="0">
            <a:spAutoFit/>
          </a:bodyPr>
          <a:lstStyle/>
          <a:p>
            <a:pPr algn="r" rtl="true" marL="0" indent="0" lvl="0">
              <a:lnSpc>
                <a:spcPts val="3359"/>
              </a:lnSpc>
            </a:pPr>
            <a:r>
              <a:rPr lang="ar-EG" sz="2400">
                <a:solidFill>
                  <a:srgbClr val="000000"/>
                </a:solidFill>
                <a:latin typeface="Droid Arabic Naskh"/>
                <a:ea typeface="Droid Arabic Naskh"/>
                <a:cs typeface="Droid Arabic Naskh"/>
                <a:sym typeface="Droid Arabic Naskh"/>
                <a:rtl val="true"/>
              </a:rPr>
              <a:t>با بودجه اتحادیه اروپا. با این حال، دیدگاه‌ها و نظرات بیان شده صرفاً متعلق به نویسنده(گان) است و لزوماً منعکس کننده دیدگاه‌های اتحادیه اروپا یا آژانس اجرایی آموزش و فرهنگ اروپا (</a:t>
            </a:r>
            <a:r>
              <a:rPr lang="en-US" sz="2400">
                <a:solidFill>
                  <a:srgbClr val="000000"/>
                </a:solidFill>
                <a:latin typeface="Droid Arabic Naskh"/>
                <a:ea typeface="Droid Arabic Naskh"/>
                <a:cs typeface="Droid Arabic Naskh"/>
                <a:sym typeface="Droid Arabic Naskh"/>
              </a:rPr>
              <a:t>EACEA</a:t>
            </a:r>
            <a:r>
              <a:rPr lang="ar-EG" sz="2400">
                <a:solidFill>
                  <a:srgbClr val="000000"/>
                </a:solidFill>
                <a:latin typeface="Droid Arabic Naskh"/>
                <a:ea typeface="Droid Arabic Naskh"/>
                <a:cs typeface="Droid Arabic Naskh"/>
                <a:sym typeface="Droid Arabic Naskh"/>
                <a:rtl val="true"/>
              </a:rPr>
              <a:t>) نیست. نه اتحادیه اروپا و نه </a:t>
            </a:r>
            <a:r>
              <a:rPr lang="en-US" sz="2400">
                <a:solidFill>
                  <a:srgbClr val="000000"/>
                </a:solidFill>
                <a:latin typeface="Droid Arabic Naskh"/>
                <a:ea typeface="Droid Arabic Naskh"/>
                <a:cs typeface="Droid Arabic Naskh"/>
                <a:sym typeface="Droid Arabic Naskh"/>
              </a:rPr>
              <a:t>EACEA</a:t>
            </a:r>
            <a:r>
              <a:rPr lang="ar-EG" sz="2400">
                <a:solidFill>
                  <a:srgbClr val="000000"/>
                </a:solidFill>
                <a:latin typeface="Droid Arabic Naskh"/>
                <a:ea typeface="Droid Arabic Naskh"/>
                <a:cs typeface="Droid Arabic Naskh"/>
                <a:sym typeface="Droid Arabic Naskh"/>
                <a:rtl val="true"/>
              </a:rPr>
              <a:t> مسئولیتی در قبال آنها ندارند.</a:t>
            </a:r>
          </a:p>
        </p:txBody>
      </p:sp>
      <p:sp>
        <p:nvSpPr>
          <p:cNvPr name="TextBox 8" id="8"/>
          <p:cNvSpPr txBox="true"/>
          <p:nvPr/>
        </p:nvSpPr>
        <p:spPr>
          <a:xfrm rot="0">
            <a:off x="762000" y="8111490"/>
            <a:ext cx="6959203" cy="430530"/>
          </a:xfrm>
          <a:prstGeom prst="rect">
            <a:avLst/>
          </a:prstGeom>
        </p:spPr>
        <p:txBody>
          <a:bodyPr anchor="t" rtlCol="false" tIns="0" lIns="0" bIns="0" rIns="0">
            <a:spAutoFit/>
          </a:bodyPr>
          <a:lstStyle/>
          <a:p>
            <a:pPr algn="ctr" rtl="true" marL="0" indent="0" lvl="0">
              <a:lnSpc>
                <a:spcPts val="3359"/>
              </a:lnSpc>
              <a:spcBef>
                <a:spcPct val="0"/>
              </a:spcBef>
            </a:pPr>
            <a:r>
              <a:rPr lang="ar-EG" b="true" sz="2400">
                <a:solidFill>
                  <a:srgbClr val="000000"/>
                </a:solidFill>
                <a:latin typeface="Droid Arabic Naskh Bold"/>
                <a:ea typeface="Droid Arabic Naskh Bold"/>
                <a:cs typeface="Droid Arabic Naskh Bold"/>
                <a:sym typeface="Droid Arabic Naskh Bold"/>
                <a:rtl val="true"/>
              </a:rPr>
              <a:t>شماره پروژه: </a:t>
            </a:r>
            <a:r>
              <a:rPr lang="en-US" b="true" sz="2400">
                <a:solidFill>
                  <a:srgbClr val="000000"/>
                </a:solidFill>
                <a:latin typeface="Droid Arabic Naskh Bold"/>
                <a:ea typeface="Droid Arabic Naskh Bold"/>
                <a:cs typeface="Droid Arabic Naskh Bold"/>
                <a:sym typeface="Droid Arabic Naskh Bold"/>
              </a:rPr>
              <a:t>2023</a:t>
            </a:r>
            <a:r>
              <a:rPr lang="ar-EG" b="true" sz="2400">
                <a:solidFill>
                  <a:srgbClr val="000000"/>
                </a:solidFill>
                <a:latin typeface="Droid Arabic Naskh Bold"/>
                <a:ea typeface="Droid Arabic Naskh Bold"/>
                <a:cs typeface="Droid Arabic Naskh Bold"/>
                <a:sym typeface="Droid Arabic Naskh Bold"/>
                <a:rtl val="true"/>
              </a:rPr>
              <a:t>-</a:t>
            </a:r>
            <a:r>
              <a:rPr lang="en-US" b="true" sz="2400">
                <a:solidFill>
                  <a:srgbClr val="000000"/>
                </a:solidFill>
                <a:latin typeface="Droid Arabic Naskh Bold"/>
                <a:ea typeface="Droid Arabic Naskh Bold"/>
                <a:cs typeface="Droid Arabic Naskh Bold"/>
                <a:sym typeface="Droid Arabic Naskh Bold"/>
              </a:rPr>
              <a:t>1</a:t>
            </a:r>
            <a:r>
              <a:rPr lang="ar-EG" b="true" sz="2400">
                <a:solidFill>
                  <a:srgbClr val="000000"/>
                </a:solidFill>
                <a:latin typeface="Droid Arabic Naskh Bold"/>
                <a:ea typeface="Droid Arabic Naskh Bold"/>
                <a:cs typeface="Droid Arabic Naskh Bold"/>
                <a:sym typeface="Droid Arabic Naskh Bold"/>
                <a:rtl val="true"/>
              </a:rPr>
              <a:t>-</a:t>
            </a:r>
            <a:r>
              <a:rPr lang="en-US" b="true" sz="2400">
                <a:solidFill>
                  <a:srgbClr val="000000"/>
                </a:solidFill>
                <a:latin typeface="Droid Arabic Naskh Bold"/>
                <a:ea typeface="Droid Arabic Naskh Bold"/>
                <a:cs typeface="Droid Arabic Naskh Bold"/>
                <a:sym typeface="Droid Arabic Naskh Bold"/>
              </a:rPr>
              <a:t>PL01-KA220-ADU-000156610</a:t>
            </a:r>
          </a:p>
        </p:txBody>
      </p:sp>
      <p:sp>
        <p:nvSpPr>
          <p:cNvPr name="TextBox 9" id="9"/>
          <p:cNvSpPr txBox="true"/>
          <p:nvPr/>
        </p:nvSpPr>
        <p:spPr>
          <a:xfrm rot="0">
            <a:off x="1736452" y="9034145"/>
            <a:ext cx="4813399" cy="825627"/>
          </a:xfrm>
          <a:prstGeom prst="rect">
            <a:avLst/>
          </a:prstGeom>
        </p:spPr>
        <p:txBody>
          <a:bodyPr anchor="t" rtlCol="false" tIns="0" lIns="0" bIns="0" rIns="0">
            <a:spAutoFit/>
          </a:bodyPr>
          <a:lstStyle/>
          <a:p>
            <a:pPr algn="ctr" rtl="true" marL="0" indent="0" lvl="0">
              <a:lnSpc>
                <a:spcPts val="3318"/>
              </a:lnSpc>
            </a:pPr>
            <a:r>
              <a:rPr lang="ar-EG" sz="2370">
                <a:solidFill>
                  <a:srgbClr val="000000"/>
                </a:solidFill>
                <a:latin typeface="Droid Arabic Naskh"/>
                <a:ea typeface="Droid Arabic Naskh"/>
                <a:cs typeface="Droid Arabic Naskh"/>
                <a:sym typeface="Droid Arabic Naskh"/>
                <a:rtl val="true"/>
              </a:rPr>
              <a:t>اطلاعات بیشتر در مورد پروژه: </a:t>
            </a:r>
          </a:p>
          <a:p>
            <a:pPr algn="ctr" rtl="true" marL="0" indent="0" lvl="0">
              <a:lnSpc>
                <a:spcPts val="3318"/>
              </a:lnSpc>
              <a:spcBef>
                <a:spcPct val="0"/>
              </a:spcBef>
            </a:pPr>
            <a:r>
              <a:rPr lang="en-US" sz="2370" u="sng">
                <a:solidFill>
                  <a:srgbClr val="000000"/>
                </a:solidFill>
                <a:latin typeface="Droid Arabic Naskh"/>
                <a:ea typeface="Droid Arabic Naskh"/>
                <a:cs typeface="Droid Arabic Naskh"/>
                <a:sym typeface="Droid Arabic Naskh"/>
                <a:hlinkClick r:id="rId5" tooltip="https://www.remcreadwomen.eu"/>
              </a:rPr>
              <a:t>https://www.remcreadwomen.eu</a:t>
            </a:r>
            <a:r>
              <a:rPr lang="ar-EG" sz="2370" u="sng">
                <a:solidFill>
                  <a:srgbClr val="000000"/>
                </a:solidFill>
                <a:latin typeface="Droid Arabic Naskh"/>
                <a:ea typeface="Droid Arabic Naskh"/>
                <a:cs typeface="Droid Arabic Naskh"/>
                <a:sym typeface="Droid Arabic Naskh"/>
                <a:hlinkClick r:id="rId6" tooltip="https://www.remcreadwomen.eu"/>
                <a:rtl val="true"/>
              </a:rPr>
              <a:t>/</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FFCB77"/>
        </a:solidFill>
      </p:bgPr>
    </p:bg>
    <p:spTree>
      <p:nvGrpSpPr>
        <p:cNvPr id="1" name=""/>
        <p:cNvGrpSpPr/>
        <p:nvPr/>
      </p:nvGrpSpPr>
      <p:grpSpPr>
        <a:xfrm>
          <a:off x="0" y="0"/>
          <a:ext cx="0" cy="0"/>
          <a:chOff x="0" y="0"/>
          <a:chExt cx="0" cy="0"/>
        </a:xfrm>
      </p:grpSpPr>
      <p:grpSp>
        <p:nvGrpSpPr>
          <p:cNvPr name="Group 2" id="2"/>
          <p:cNvGrpSpPr/>
          <p:nvPr/>
        </p:nvGrpSpPr>
        <p:grpSpPr>
          <a:xfrm rot="0">
            <a:off x="8178594" y="102054"/>
            <a:ext cx="9873225" cy="10082893"/>
            <a:chOff x="0" y="0"/>
            <a:chExt cx="5513070" cy="5630145"/>
          </a:xfrm>
        </p:grpSpPr>
        <p:sp>
          <p:nvSpPr>
            <p:cNvPr name="Freeform 3" id="3"/>
            <p:cNvSpPr/>
            <p:nvPr/>
          </p:nvSpPr>
          <p:spPr>
            <a:xfrm flipH="false" flipV="false" rot="0">
              <a:off x="-2540" y="-15240"/>
              <a:ext cx="5515610" cy="5645385"/>
            </a:xfrm>
            <a:custGeom>
              <a:avLst/>
              <a:gdLst/>
              <a:ahLst/>
              <a:cxnLst/>
              <a:rect r="r" b="b" t="t" l="l"/>
              <a:pathLst>
                <a:path h="5645385" w="5515610">
                  <a:moveTo>
                    <a:pt x="4991100" y="2465582"/>
                  </a:moveTo>
                  <a:cubicBezTo>
                    <a:pt x="5048250" y="2431326"/>
                    <a:pt x="5124450" y="2447447"/>
                    <a:pt x="5189220" y="2413190"/>
                  </a:cubicBezTo>
                  <a:cubicBezTo>
                    <a:pt x="5326380" y="2338632"/>
                    <a:pt x="5435600" y="2219742"/>
                    <a:pt x="5515610" y="2084732"/>
                  </a:cubicBezTo>
                  <a:cubicBezTo>
                    <a:pt x="5499100" y="1945691"/>
                    <a:pt x="5494020" y="1869118"/>
                    <a:pt x="5505450" y="1752243"/>
                  </a:cubicBezTo>
                  <a:cubicBezTo>
                    <a:pt x="5495290" y="1744182"/>
                    <a:pt x="5473700" y="1766348"/>
                    <a:pt x="5472430" y="1734107"/>
                  </a:cubicBezTo>
                  <a:cubicBezTo>
                    <a:pt x="5469890" y="1641413"/>
                    <a:pt x="5441950" y="1607157"/>
                    <a:pt x="5415280" y="1528568"/>
                  </a:cubicBezTo>
                  <a:cubicBezTo>
                    <a:pt x="5210810" y="1574915"/>
                    <a:pt x="4838700" y="1828816"/>
                    <a:pt x="4617720" y="1806650"/>
                  </a:cubicBezTo>
                  <a:cubicBezTo>
                    <a:pt x="4753610" y="1653504"/>
                    <a:pt x="4851400" y="1482221"/>
                    <a:pt x="4853940" y="1256532"/>
                  </a:cubicBezTo>
                  <a:cubicBezTo>
                    <a:pt x="4842510" y="1238396"/>
                    <a:pt x="4777740" y="1226306"/>
                    <a:pt x="4762500" y="1234366"/>
                  </a:cubicBezTo>
                  <a:cubicBezTo>
                    <a:pt x="4710430" y="1218245"/>
                    <a:pt x="4657090" y="1143687"/>
                    <a:pt x="4634230" y="1097340"/>
                  </a:cubicBezTo>
                  <a:cubicBezTo>
                    <a:pt x="4612640" y="1119506"/>
                    <a:pt x="4608830" y="1095325"/>
                    <a:pt x="4589780" y="1111446"/>
                  </a:cubicBezTo>
                  <a:cubicBezTo>
                    <a:pt x="4508500" y="1012707"/>
                    <a:pt x="4337050" y="1161823"/>
                    <a:pt x="4254500" y="1069129"/>
                  </a:cubicBezTo>
                  <a:cubicBezTo>
                    <a:pt x="4292600" y="909937"/>
                    <a:pt x="4215130" y="873666"/>
                    <a:pt x="4163060" y="797093"/>
                  </a:cubicBezTo>
                  <a:cubicBezTo>
                    <a:pt x="4182110" y="672158"/>
                    <a:pt x="4135120" y="605660"/>
                    <a:pt x="4091940" y="488785"/>
                  </a:cubicBezTo>
                  <a:cubicBezTo>
                    <a:pt x="4038600" y="529086"/>
                    <a:pt x="4042410" y="466619"/>
                    <a:pt x="4048760" y="426317"/>
                  </a:cubicBezTo>
                  <a:cubicBezTo>
                    <a:pt x="4009390" y="444453"/>
                    <a:pt x="3985260" y="420272"/>
                    <a:pt x="3963670" y="388031"/>
                  </a:cubicBezTo>
                  <a:cubicBezTo>
                    <a:pt x="3887470" y="434378"/>
                    <a:pt x="3817620" y="436393"/>
                    <a:pt x="3756660" y="446468"/>
                  </a:cubicBezTo>
                  <a:cubicBezTo>
                    <a:pt x="3445510" y="498860"/>
                    <a:pt x="3059430" y="631856"/>
                    <a:pt x="2780030" y="654022"/>
                  </a:cubicBezTo>
                  <a:cubicBezTo>
                    <a:pt x="3036570" y="480724"/>
                    <a:pt x="3333750" y="369895"/>
                    <a:pt x="3522980" y="220779"/>
                  </a:cubicBezTo>
                  <a:cubicBezTo>
                    <a:pt x="3529330" y="136145"/>
                    <a:pt x="3528060" y="97858"/>
                    <a:pt x="3524250" y="19270"/>
                  </a:cubicBezTo>
                  <a:cubicBezTo>
                    <a:pt x="3319780" y="0"/>
                    <a:pt x="3006090" y="146220"/>
                    <a:pt x="2715260" y="291307"/>
                  </a:cubicBezTo>
                  <a:cubicBezTo>
                    <a:pt x="2040890" y="627826"/>
                    <a:pt x="1228090" y="1010692"/>
                    <a:pt x="845820" y="1607157"/>
                  </a:cubicBezTo>
                  <a:cubicBezTo>
                    <a:pt x="855980" y="1695820"/>
                    <a:pt x="839470" y="1810680"/>
                    <a:pt x="881380" y="1887253"/>
                  </a:cubicBezTo>
                  <a:cubicBezTo>
                    <a:pt x="741680" y="2008158"/>
                    <a:pt x="581660" y="2116973"/>
                    <a:pt x="445770" y="2241908"/>
                  </a:cubicBezTo>
                  <a:cubicBezTo>
                    <a:pt x="450850" y="2346692"/>
                    <a:pt x="485140" y="2455507"/>
                    <a:pt x="499110" y="2473643"/>
                  </a:cubicBezTo>
                  <a:cubicBezTo>
                    <a:pt x="454660" y="2511929"/>
                    <a:pt x="523240" y="2483718"/>
                    <a:pt x="520700" y="2524020"/>
                  </a:cubicBezTo>
                  <a:cubicBezTo>
                    <a:pt x="501650" y="2538126"/>
                    <a:pt x="514350" y="2572382"/>
                    <a:pt x="486410" y="2582457"/>
                  </a:cubicBezTo>
                  <a:cubicBezTo>
                    <a:pt x="383540" y="2556261"/>
                    <a:pt x="269240" y="2683211"/>
                    <a:pt x="163830" y="2721498"/>
                  </a:cubicBezTo>
                  <a:cubicBezTo>
                    <a:pt x="160020" y="2747694"/>
                    <a:pt x="198120" y="2743664"/>
                    <a:pt x="173990" y="2765830"/>
                  </a:cubicBezTo>
                  <a:cubicBezTo>
                    <a:pt x="104140" y="2792026"/>
                    <a:pt x="96520" y="2850463"/>
                    <a:pt x="26670" y="2876660"/>
                  </a:cubicBezTo>
                  <a:cubicBezTo>
                    <a:pt x="24130" y="2900841"/>
                    <a:pt x="21590" y="2925021"/>
                    <a:pt x="25400" y="2953233"/>
                  </a:cubicBezTo>
                  <a:cubicBezTo>
                    <a:pt x="35560" y="2973384"/>
                    <a:pt x="96520" y="2949203"/>
                    <a:pt x="80010" y="2983459"/>
                  </a:cubicBezTo>
                  <a:cubicBezTo>
                    <a:pt x="43180" y="3003610"/>
                    <a:pt x="0" y="2997565"/>
                    <a:pt x="1270" y="3053987"/>
                  </a:cubicBezTo>
                  <a:cubicBezTo>
                    <a:pt x="21590" y="3090259"/>
                    <a:pt x="63500" y="3066077"/>
                    <a:pt x="74930" y="3124515"/>
                  </a:cubicBezTo>
                  <a:cubicBezTo>
                    <a:pt x="66040" y="3152726"/>
                    <a:pt x="38100" y="3168847"/>
                    <a:pt x="45720" y="3205119"/>
                  </a:cubicBezTo>
                  <a:cubicBezTo>
                    <a:pt x="105410" y="3203103"/>
                    <a:pt x="158750" y="3221239"/>
                    <a:pt x="220980" y="3215194"/>
                  </a:cubicBezTo>
                  <a:cubicBezTo>
                    <a:pt x="201930" y="3231315"/>
                    <a:pt x="236220" y="3267586"/>
                    <a:pt x="287020" y="3251466"/>
                  </a:cubicBezTo>
                  <a:cubicBezTo>
                    <a:pt x="284480" y="3279676"/>
                    <a:pt x="240030" y="3283707"/>
                    <a:pt x="243840" y="3313933"/>
                  </a:cubicBezTo>
                  <a:cubicBezTo>
                    <a:pt x="317500" y="3291767"/>
                    <a:pt x="337820" y="3247435"/>
                    <a:pt x="406400" y="3231315"/>
                  </a:cubicBezTo>
                  <a:cubicBezTo>
                    <a:pt x="360680" y="3289752"/>
                    <a:pt x="302260" y="3380431"/>
                    <a:pt x="245110" y="3400581"/>
                  </a:cubicBezTo>
                  <a:cubicBezTo>
                    <a:pt x="228600" y="3436853"/>
                    <a:pt x="234950" y="3485215"/>
                    <a:pt x="226060" y="3523502"/>
                  </a:cubicBezTo>
                  <a:cubicBezTo>
                    <a:pt x="210820" y="3515441"/>
                    <a:pt x="212090" y="3642392"/>
                    <a:pt x="251460" y="3672618"/>
                  </a:cubicBezTo>
                  <a:cubicBezTo>
                    <a:pt x="300990" y="3652467"/>
                    <a:pt x="412750" y="3662543"/>
                    <a:pt x="485140" y="3686724"/>
                  </a:cubicBezTo>
                  <a:cubicBezTo>
                    <a:pt x="480060" y="3708890"/>
                    <a:pt x="463550" y="3725010"/>
                    <a:pt x="472440" y="3757252"/>
                  </a:cubicBezTo>
                  <a:cubicBezTo>
                    <a:pt x="496570" y="3771357"/>
                    <a:pt x="554990" y="3690754"/>
                    <a:pt x="579120" y="3720980"/>
                  </a:cubicBezTo>
                  <a:cubicBezTo>
                    <a:pt x="614680" y="3741131"/>
                    <a:pt x="551180" y="3761282"/>
                    <a:pt x="568960" y="3801583"/>
                  </a:cubicBezTo>
                  <a:cubicBezTo>
                    <a:pt x="805180" y="3614181"/>
                    <a:pt x="994410" y="3579924"/>
                    <a:pt x="1234440" y="3489245"/>
                  </a:cubicBezTo>
                  <a:cubicBezTo>
                    <a:pt x="966470" y="3674633"/>
                    <a:pt x="604520" y="4174374"/>
                    <a:pt x="598170" y="4337596"/>
                  </a:cubicBezTo>
                  <a:cubicBezTo>
                    <a:pt x="631190" y="4337596"/>
                    <a:pt x="659130" y="4349686"/>
                    <a:pt x="689610" y="4359762"/>
                  </a:cubicBezTo>
                  <a:cubicBezTo>
                    <a:pt x="679450" y="4402078"/>
                    <a:pt x="664210" y="4442380"/>
                    <a:pt x="661670" y="4488727"/>
                  </a:cubicBezTo>
                  <a:cubicBezTo>
                    <a:pt x="678180" y="4442380"/>
                    <a:pt x="736600" y="4420215"/>
                    <a:pt x="741680" y="4504848"/>
                  </a:cubicBezTo>
                  <a:cubicBezTo>
                    <a:pt x="701040" y="4510893"/>
                    <a:pt x="701040" y="4531044"/>
                    <a:pt x="701040" y="4579406"/>
                  </a:cubicBezTo>
                  <a:cubicBezTo>
                    <a:pt x="742950" y="4587466"/>
                    <a:pt x="807720" y="4529029"/>
                    <a:pt x="828040" y="4591497"/>
                  </a:cubicBezTo>
                  <a:cubicBezTo>
                    <a:pt x="801370" y="4617692"/>
                    <a:pt x="791210" y="4593511"/>
                    <a:pt x="765810" y="4615677"/>
                  </a:cubicBezTo>
                  <a:cubicBezTo>
                    <a:pt x="767080" y="4655979"/>
                    <a:pt x="792480" y="4625753"/>
                    <a:pt x="801370" y="4645904"/>
                  </a:cubicBezTo>
                  <a:cubicBezTo>
                    <a:pt x="727710" y="4694266"/>
                    <a:pt x="731520" y="4712402"/>
                    <a:pt x="707390" y="4776884"/>
                  </a:cubicBezTo>
                  <a:cubicBezTo>
                    <a:pt x="687070" y="4724492"/>
                    <a:pt x="633730" y="5061011"/>
                    <a:pt x="676910" y="5056981"/>
                  </a:cubicBezTo>
                  <a:cubicBezTo>
                    <a:pt x="641350" y="5115419"/>
                    <a:pt x="709930" y="5081162"/>
                    <a:pt x="726440" y="5103328"/>
                  </a:cubicBezTo>
                  <a:cubicBezTo>
                    <a:pt x="711200" y="5145644"/>
                    <a:pt x="745490" y="5157735"/>
                    <a:pt x="749300" y="5202067"/>
                  </a:cubicBezTo>
                  <a:cubicBezTo>
                    <a:pt x="768350" y="5210127"/>
                    <a:pt x="805180" y="5167810"/>
                    <a:pt x="803910" y="5232293"/>
                  </a:cubicBezTo>
                  <a:cubicBezTo>
                    <a:pt x="767080" y="5238339"/>
                    <a:pt x="778510" y="5222218"/>
                    <a:pt x="753110" y="5262519"/>
                  </a:cubicBezTo>
                  <a:cubicBezTo>
                    <a:pt x="744220" y="5248414"/>
                    <a:pt x="725170" y="5234308"/>
                    <a:pt x="706120" y="5264535"/>
                  </a:cubicBezTo>
                  <a:cubicBezTo>
                    <a:pt x="720090" y="5306852"/>
                    <a:pt x="715010" y="5339093"/>
                    <a:pt x="712470" y="5373349"/>
                  </a:cubicBezTo>
                  <a:cubicBezTo>
                    <a:pt x="779780" y="5355213"/>
                    <a:pt x="732790" y="5391485"/>
                    <a:pt x="795020" y="5399545"/>
                  </a:cubicBezTo>
                  <a:cubicBezTo>
                    <a:pt x="814070" y="5435817"/>
                    <a:pt x="786130" y="5445892"/>
                    <a:pt x="782320" y="5470073"/>
                  </a:cubicBezTo>
                  <a:cubicBezTo>
                    <a:pt x="904240" y="5476118"/>
                    <a:pt x="967740" y="5556722"/>
                    <a:pt x="1071880" y="5595008"/>
                  </a:cubicBezTo>
                  <a:cubicBezTo>
                    <a:pt x="1071880" y="5631280"/>
                    <a:pt x="1090930" y="5617174"/>
                    <a:pt x="1093470" y="5645385"/>
                  </a:cubicBezTo>
                  <a:cubicBezTo>
                    <a:pt x="1291590" y="5609114"/>
                    <a:pt x="1422400" y="5643370"/>
                    <a:pt x="1651000" y="5532540"/>
                  </a:cubicBezTo>
                  <a:cubicBezTo>
                    <a:pt x="1623060" y="5492239"/>
                    <a:pt x="1544320" y="5524480"/>
                    <a:pt x="1529080" y="5504329"/>
                  </a:cubicBezTo>
                  <a:cubicBezTo>
                    <a:pt x="1684020" y="5401560"/>
                    <a:pt x="1873250" y="5365289"/>
                    <a:pt x="2058670" y="5306852"/>
                  </a:cubicBezTo>
                  <a:cubicBezTo>
                    <a:pt x="2236470" y="5252444"/>
                    <a:pt x="2411730" y="5270580"/>
                    <a:pt x="2586990" y="5147660"/>
                  </a:cubicBezTo>
                  <a:cubicBezTo>
                    <a:pt x="2628900" y="5173856"/>
                    <a:pt x="2661920" y="5123479"/>
                    <a:pt x="2701290" y="5105343"/>
                  </a:cubicBezTo>
                  <a:cubicBezTo>
                    <a:pt x="2907030" y="5006604"/>
                    <a:pt x="3168650" y="4928016"/>
                    <a:pt x="3371850" y="4901819"/>
                  </a:cubicBezTo>
                  <a:cubicBezTo>
                    <a:pt x="3407410" y="4897789"/>
                    <a:pt x="3448050" y="4865548"/>
                    <a:pt x="3464560" y="4847412"/>
                  </a:cubicBezTo>
                  <a:cubicBezTo>
                    <a:pt x="3530600" y="4863532"/>
                    <a:pt x="3644900" y="4795020"/>
                    <a:pt x="3704590" y="4768824"/>
                  </a:cubicBezTo>
                  <a:cubicBezTo>
                    <a:pt x="3702050" y="4750688"/>
                    <a:pt x="3691890" y="4730537"/>
                    <a:pt x="3703320" y="4720462"/>
                  </a:cubicBezTo>
                  <a:cubicBezTo>
                    <a:pt x="3785870" y="4690236"/>
                    <a:pt x="3902710" y="4657994"/>
                    <a:pt x="3978910" y="4585451"/>
                  </a:cubicBezTo>
                  <a:cubicBezTo>
                    <a:pt x="3968750" y="4577391"/>
                    <a:pt x="3947160" y="4599557"/>
                    <a:pt x="3945890" y="4567315"/>
                  </a:cubicBezTo>
                  <a:cubicBezTo>
                    <a:pt x="4018280" y="4539104"/>
                    <a:pt x="4107180" y="4527013"/>
                    <a:pt x="4175760" y="4482682"/>
                  </a:cubicBezTo>
                  <a:cubicBezTo>
                    <a:pt x="4161790" y="4478652"/>
                    <a:pt x="4146550" y="4478652"/>
                    <a:pt x="4133850" y="4468576"/>
                  </a:cubicBezTo>
                  <a:cubicBezTo>
                    <a:pt x="4218940" y="4365807"/>
                    <a:pt x="4254500" y="4315430"/>
                    <a:pt x="4371340" y="4293264"/>
                  </a:cubicBezTo>
                  <a:cubicBezTo>
                    <a:pt x="4362450" y="4232812"/>
                    <a:pt x="4389120" y="4194525"/>
                    <a:pt x="4448810" y="4172359"/>
                  </a:cubicBezTo>
                  <a:cubicBezTo>
                    <a:pt x="4465320" y="4136087"/>
                    <a:pt x="4414520" y="4150193"/>
                    <a:pt x="4433570" y="4105861"/>
                  </a:cubicBezTo>
                  <a:cubicBezTo>
                    <a:pt x="4645660" y="4061529"/>
                    <a:pt x="4704080" y="3759267"/>
                    <a:pt x="4801870" y="3589999"/>
                  </a:cubicBezTo>
                  <a:cubicBezTo>
                    <a:pt x="4805680" y="3583954"/>
                    <a:pt x="4822190" y="3567834"/>
                    <a:pt x="4824730" y="3563803"/>
                  </a:cubicBezTo>
                  <a:cubicBezTo>
                    <a:pt x="4959350" y="3434838"/>
                    <a:pt x="5125720" y="3416702"/>
                    <a:pt x="5228590" y="3239375"/>
                  </a:cubicBezTo>
                  <a:cubicBezTo>
                    <a:pt x="5267960" y="3104364"/>
                    <a:pt x="5372100" y="2933082"/>
                    <a:pt x="5256530" y="2822252"/>
                  </a:cubicBezTo>
                  <a:cubicBezTo>
                    <a:pt x="5269230" y="2794041"/>
                    <a:pt x="5262880" y="2755755"/>
                    <a:pt x="5250180" y="2713438"/>
                  </a:cubicBezTo>
                  <a:cubicBezTo>
                    <a:pt x="5198110" y="2735604"/>
                    <a:pt x="4958080" y="2661046"/>
                    <a:pt x="4904740" y="2626789"/>
                  </a:cubicBezTo>
                  <a:cubicBezTo>
                    <a:pt x="4916170" y="2584473"/>
                    <a:pt x="4892040" y="2542156"/>
                    <a:pt x="4898390" y="2517975"/>
                  </a:cubicBezTo>
                  <a:cubicBezTo>
                    <a:pt x="4947920" y="2513944"/>
                    <a:pt x="4961890" y="2483718"/>
                    <a:pt x="4991100" y="2465582"/>
                  </a:cubicBezTo>
                  <a:close/>
                </a:path>
              </a:pathLst>
            </a:custGeom>
            <a:blipFill>
              <a:blip r:embed="rId2"/>
              <a:stretch>
                <a:fillRect l="-39381" t="0" r="-39381" b="0"/>
              </a:stretch>
            </a:blipFill>
            <a:ln w="38100" cap="sq">
              <a:solidFill>
                <a:srgbClr val="FFFFFF"/>
              </a:solidFill>
              <a:prstDash val="sysDot"/>
              <a:miter/>
            </a:ln>
          </p:spPr>
        </p:sp>
      </p:grpSp>
      <p:sp>
        <p:nvSpPr>
          <p:cNvPr name="Freeform 4" id="4"/>
          <p:cNvSpPr/>
          <p:nvPr/>
        </p:nvSpPr>
        <p:spPr>
          <a:xfrm flipH="false" flipV="false" rot="0">
            <a:off x="201316" y="409719"/>
            <a:ext cx="3751925" cy="2579052"/>
          </a:xfrm>
          <a:custGeom>
            <a:avLst/>
            <a:gdLst/>
            <a:ahLst/>
            <a:cxnLst/>
            <a:rect r="r" b="b" t="t" l="l"/>
            <a:pathLst>
              <a:path h="2579052" w="3751925">
                <a:moveTo>
                  <a:pt x="0" y="0"/>
                </a:moveTo>
                <a:lnTo>
                  <a:pt x="3751925" y="0"/>
                </a:lnTo>
                <a:lnTo>
                  <a:pt x="3751925" y="2579052"/>
                </a:lnTo>
                <a:lnTo>
                  <a:pt x="0" y="2579052"/>
                </a:lnTo>
                <a:lnTo>
                  <a:pt x="0" y="0"/>
                </a:lnTo>
                <a:close/>
              </a:path>
            </a:pathLst>
          </a:custGeom>
          <a:blipFill>
            <a:blip r:embed="rId3"/>
            <a:stretch>
              <a:fillRect l="0" t="-27927" r="0" b="-17549"/>
            </a:stretch>
          </a:blipFill>
        </p:spPr>
      </p:sp>
      <p:sp>
        <p:nvSpPr>
          <p:cNvPr name="TextBox 5" id="5"/>
          <p:cNvSpPr txBox="true"/>
          <p:nvPr/>
        </p:nvSpPr>
        <p:spPr>
          <a:xfrm rot="0">
            <a:off x="0" y="3821981"/>
            <a:ext cx="7141223" cy="1704526"/>
          </a:xfrm>
          <a:prstGeom prst="rect">
            <a:avLst/>
          </a:prstGeom>
        </p:spPr>
        <p:txBody>
          <a:bodyPr anchor="t" rtlCol="false" tIns="0" lIns="0" bIns="0" rIns="0">
            <a:spAutoFit/>
          </a:bodyPr>
          <a:lstStyle/>
          <a:p>
            <a:pPr algn="r" rtl="true" marL="0" indent="0" lvl="0">
              <a:lnSpc>
                <a:spcPts val="6597"/>
              </a:lnSpc>
            </a:pPr>
            <a:r>
              <a:rPr lang="ar-EG" b="true" sz="6597">
                <a:solidFill>
                  <a:srgbClr val="227C9D"/>
                </a:solidFill>
                <a:latin typeface="Droid Arabic Naskh Bold"/>
                <a:ea typeface="Droid Arabic Naskh Bold"/>
                <a:cs typeface="Droid Arabic Naskh Bold"/>
                <a:sym typeface="Droid Arabic Naskh Bold"/>
                <a:rtl val="true"/>
              </a:rPr>
              <a:t>«رویاپردازی را</a:t>
            </a:r>
          </a:p>
          <a:p>
            <a:pPr algn="r" rtl="true" marL="0" indent="0" lvl="0">
              <a:lnSpc>
                <a:spcPts val="6597"/>
              </a:lnSpc>
            </a:pPr>
            <a:r>
              <a:rPr lang="ar-EG" b="true" sz="6597">
                <a:solidFill>
                  <a:srgbClr val="227C9D"/>
                </a:solidFill>
                <a:latin typeface="Droid Arabic Naskh Bold"/>
                <a:ea typeface="Droid Arabic Naskh Bold"/>
                <a:cs typeface="Droid Arabic Naskh Bold"/>
                <a:sym typeface="Droid Arabic Naskh Bold"/>
                <a:rtl val="true"/>
              </a:rPr>
              <a:t>متوقف کن</a:t>
            </a:r>
          </a:p>
        </p:txBody>
      </p:sp>
      <p:sp>
        <p:nvSpPr>
          <p:cNvPr name="TextBox 6" id="6"/>
          <p:cNvSpPr txBox="true"/>
          <p:nvPr/>
        </p:nvSpPr>
        <p:spPr>
          <a:xfrm rot="0">
            <a:off x="-3582580" y="6393282"/>
            <a:ext cx="12044053" cy="1284732"/>
          </a:xfrm>
          <a:prstGeom prst="rect">
            <a:avLst/>
          </a:prstGeom>
        </p:spPr>
        <p:txBody>
          <a:bodyPr anchor="t" rtlCol="false" tIns="0" lIns="0" bIns="0" rIns="0">
            <a:spAutoFit/>
          </a:bodyPr>
          <a:lstStyle/>
          <a:p>
            <a:pPr algn="r" rtl="true" marL="0" indent="0" lvl="0">
              <a:lnSpc>
                <a:spcPts val="9180"/>
              </a:lnSpc>
            </a:pPr>
            <a:r>
              <a:rPr lang="ar-EG" b="true" sz="9180">
                <a:solidFill>
                  <a:srgbClr val="227C9D"/>
                </a:solidFill>
                <a:latin typeface="Droid Arabic Naskh Bold"/>
                <a:ea typeface="Droid Arabic Naskh Bold"/>
                <a:cs typeface="Droid Arabic Naskh Bold"/>
                <a:sym typeface="Droid Arabic Naskh Bold"/>
                <a:rtl val="true"/>
              </a:rPr>
              <a:t>و شروع کن</a:t>
            </a:r>
          </a:p>
        </p:txBody>
      </p:sp>
      <p:sp>
        <p:nvSpPr>
          <p:cNvPr name="TextBox 7" id="7"/>
          <p:cNvSpPr txBox="true"/>
          <p:nvPr/>
        </p:nvSpPr>
        <p:spPr>
          <a:xfrm rot="0">
            <a:off x="-4902830" y="7905750"/>
            <a:ext cx="12044053" cy="1352550"/>
          </a:xfrm>
          <a:prstGeom prst="rect">
            <a:avLst/>
          </a:prstGeom>
        </p:spPr>
        <p:txBody>
          <a:bodyPr anchor="t" rtlCol="false" tIns="0" lIns="0" bIns="0" rIns="0">
            <a:spAutoFit/>
          </a:bodyPr>
          <a:lstStyle/>
          <a:p>
            <a:pPr algn="r" rtl="true" marL="0" indent="0" lvl="0">
              <a:lnSpc>
                <a:spcPts val="9600"/>
              </a:lnSpc>
            </a:pPr>
            <a:r>
              <a:rPr lang="ar-EG" b="true" sz="9600">
                <a:solidFill>
                  <a:srgbClr val="227C9D"/>
                </a:solidFill>
                <a:latin typeface="Droid Arabic Naskh Bold"/>
                <a:ea typeface="Droid Arabic Naskh Bold"/>
                <a:cs typeface="Droid Arabic Naskh Bold"/>
                <a:sym typeface="Droid Arabic Naskh Bold"/>
                <a:rtl val="true"/>
              </a:rPr>
              <a:t>انجام دادن»</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3" id="3"/>
          <p:cNvSpPr txBox="true"/>
          <p:nvPr/>
        </p:nvSpPr>
        <p:spPr>
          <a:xfrm rot="0">
            <a:off x="447048" y="4116755"/>
            <a:ext cx="6720580" cy="1979295"/>
          </a:xfrm>
          <a:prstGeom prst="rect">
            <a:avLst/>
          </a:prstGeom>
        </p:spPr>
        <p:txBody>
          <a:bodyPr anchor="t" rtlCol="false" tIns="0" lIns="0" bIns="0" rIns="0">
            <a:spAutoFit/>
          </a:bodyPr>
          <a:lstStyle/>
          <a:p>
            <a:pPr algn="r" rtl="true" marL="0" indent="0" lvl="0">
              <a:lnSpc>
                <a:spcPts val="7200"/>
              </a:lnSpc>
            </a:pPr>
            <a:r>
              <a:rPr lang="ar-EG" b="true" sz="7200">
                <a:solidFill>
                  <a:srgbClr val="7C0086"/>
                </a:solidFill>
                <a:latin typeface="Droid Arabic Naskh Bold"/>
                <a:ea typeface="Droid Arabic Naskh Bold"/>
                <a:cs typeface="Droid Arabic Naskh Bold"/>
                <a:sym typeface="Droid Arabic Naskh Bold"/>
                <a:rtl val="true"/>
              </a:rPr>
              <a:t>نکات کلیدی برای پوشش</a:t>
            </a:r>
          </a:p>
        </p:txBody>
      </p:sp>
      <p:sp>
        <p:nvSpPr>
          <p:cNvPr name="Freeform 4" id="4"/>
          <p:cNvSpPr/>
          <p:nvPr/>
        </p:nvSpPr>
        <p:spPr>
          <a:xfrm flipH="false" flipV="true" rot="-3192038">
            <a:off x="4398917" y="5301753"/>
            <a:ext cx="2109891" cy="2702102"/>
          </a:xfrm>
          <a:custGeom>
            <a:avLst/>
            <a:gdLst/>
            <a:ahLst/>
            <a:cxnLst/>
            <a:rect r="r" b="b" t="t" l="l"/>
            <a:pathLst>
              <a:path h="2702102" w="2109891">
                <a:moveTo>
                  <a:pt x="0" y="2702102"/>
                </a:moveTo>
                <a:lnTo>
                  <a:pt x="2109891" y="2702102"/>
                </a:lnTo>
                <a:lnTo>
                  <a:pt x="2109891" y="0"/>
                </a:lnTo>
                <a:lnTo>
                  <a:pt x="0" y="0"/>
                </a:lnTo>
                <a:lnTo>
                  <a:pt x="0" y="2702102"/>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7421970" y="1462127"/>
            <a:ext cx="10545548" cy="7720624"/>
            <a:chOff x="0" y="0"/>
            <a:chExt cx="1637780" cy="1199054"/>
          </a:xfrm>
        </p:grpSpPr>
        <p:sp>
          <p:nvSpPr>
            <p:cNvPr name="Freeform 6" id="6"/>
            <p:cNvSpPr/>
            <p:nvPr/>
          </p:nvSpPr>
          <p:spPr>
            <a:xfrm flipH="false" flipV="false" rot="0">
              <a:off x="0" y="0"/>
              <a:ext cx="1637780" cy="1199054"/>
            </a:xfrm>
            <a:custGeom>
              <a:avLst/>
              <a:gdLst/>
              <a:ahLst/>
              <a:cxnLst/>
              <a:rect r="r" b="b" t="t" l="l"/>
              <a:pathLst>
                <a:path h="1199054" w="1637780">
                  <a:moveTo>
                    <a:pt x="0" y="0"/>
                  </a:moveTo>
                  <a:lnTo>
                    <a:pt x="1637780" y="0"/>
                  </a:lnTo>
                  <a:lnTo>
                    <a:pt x="1637780" y="1199054"/>
                  </a:lnTo>
                  <a:lnTo>
                    <a:pt x="0" y="1199054"/>
                  </a:lnTo>
                  <a:close/>
                </a:path>
              </a:pathLst>
            </a:custGeom>
            <a:solidFill>
              <a:srgbClr val="FFBD59"/>
            </a:solidFill>
          </p:spPr>
        </p:sp>
      </p:grpSp>
      <p:sp>
        <p:nvSpPr>
          <p:cNvPr name="AutoShape 7" id="7"/>
          <p:cNvSpPr/>
          <p:nvPr/>
        </p:nvSpPr>
        <p:spPr>
          <a:xfrm flipV="true">
            <a:off x="12662087" y="1028588"/>
            <a:ext cx="0" cy="9502644"/>
          </a:xfrm>
          <a:prstGeom prst="line">
            <a:avLst/>
          </a:prstGeom>
          <a:ln cap="flat" w="57150">
            <a:solidFill>
              <a:srgbClr val="FFFFFF"/>
            </a:solidFill>
            <a:prstDash val="solid"/>
            <a:headEnd type="none" len="sm" w="sm"/>
            <a:tailEnd type="none" len="sm" w="sm"/>
          </a:ln>
        </p:spPr>
      </p:sp>
      <p:sp>
        <p:nvSpPr>
          <p:cNvPr name="TextBox 8" id="8"/>
          <p:cNvSpPr txBox="true"/>
          <p:nvPr/>
        </p:nvSpPr>
        <p:spPr>
          <a:xfrm rot="0">
            <a:off x="7938194" y="2896066"/>
            <a:ext cx="4176886" cy="1141095"/>
          </a:xfrm>
          <a:prstGeom prst="rect">
            <a:avLst/>
          </a:prstGeom>
        </p:spPr>
        <p:txBody>
          <a:bodyPr anchor="t" rtlCol="false" tIns="0" lIns="0" bIns="0" rIns="0">
            <a:spAutoFit/>
          </a:bodyPr>
          <a:lstStyle/>
          <a:p>
            <a:pPr algn="ctr" rtl="true" marL="0" indent="0" lvl="1">
              <a:lnSpc>
                <a:spcPts val="2879"/>
              </a:lnSpc>
            </a:pPr>
            <a:r>
              <a:rPr lang="ar-EG" b="true" sz="2400">
                <a:solidFill>
                  <a:srgbClr val="000000"/>
                </a:solidFill>
                <a:latin typeface="Droid Arabic Naskh Bold"/>
                <a:ea typeface="Droid Arabic Naskh Bold"/>
                <a:cs typeface="Droid Arabic Naskh Bold"/>
                <a:sym typeface="Droid Arabic Naskh Bold"/>
                <a:rtl val="true"/>
              </a:rPr>
              <a:t>تصاویر می‌توانند احساسات و تجربیات پیچیده را به شیوه‌ای که کلمات نمی‌توانند، منتقل کنند.</a:t>
            </a:r>
          </a:p>
        </p:txBody>
      </p:sp>
      <p:sp>
        <p:nvSpPr>
          <p:cNvPr name="TextBox 9" id="9"/>
          <p:cNvSpPr txBox="true"/>
          <p:nvPr/>
        </p:nvSpPr>
        <p:spPr>
          <a:xfrm rot="0">
            <a:off x="13193362" y="2712589"/>
            <a:ext cx="4254818" cy="1141095"/>
          </a:xfrm>
          <a:prstGeom prst="rect">
            <a:avLst/>
          </a:prstGeom>
        </p:spPr>
        <p:txBody>
          <a:bodyPr anchor="t" rtlCol="false" tIns="0" lIns="0" bIns="0" rIns="0">
            <a:spAutoFit/>
          </a:bodyPr>
          <a:lstStyle/>
          <a:p>
            <a:pPr algn="ctr" rtl="true" marL="0" indent="0" lvl="1">
              <a:lnSpc>
                <a:spcPts val="2879"/>
              </a:lnSpc>
            </a:pPr>
            <a:r>
              <a:rPr lang="ar-EG" b="true" sz="2400">
                <a:solidFill>
                  <a:srgbClr val="000000"/>
                </a:solidFill>
                <a:latin typeface="Droid Arabic Naskh Bold"/>
                <a:ea typeface="Droid Arabic Naskh Bold"/>
                <a:cs typeface="Droid Arabic Naskh Bold"/>
                <a:sym typeface="Droid Arabic Naskh Bold"/>
                <a:rtl val="true"/>
              </a:rPr>
              <a:t>محتوای بصری می‌تواند مخاطبان را به سرعت و به طور مؤثر جذب کند، به خصوص در رسانه‌های اجتماعی.</a:t>
            </a:r>
          </a:p>
        </p:txBody>
      </p:sp>
      <p:sp>
        <p:nvSpPr>
          <p:cNvPr name="TextBox 10" id="10"/>
          <p:cNvSpPr txBox="true"/>
          <p:nvPr/>
        </p:nvSpPr>
        <p:spPr>
          <a:xfrm rot="0">
            <a:off x="7938194" y="6268678"/>
            <a:ext cx="4355015" cy="1518285"/>
          </a:xfrm>
          <a:prstGeom prst="rect">
            <a:avLst/>
          </a:prstGeom>
        </p:spPr>
        <p:txBody>
          <a:bodyPr anchor="t" rtlCol="false" tIns="0" lIns="0" bIns="0" rIns="0">
            <a:spAutoFit/>
          </a:bodyPr>
          <a:lstStyle/>
          <a:p>
            <a:pPr algn="ctr" rtl="true" marL="0" indent="0" lvl="1">
              <a:lnSpc>
                <a:spcPts val="2879"/>
              </a:lnSpc>
            </a:pPr>
            <a:r>
              <a:rPr lang="ar-EG" b="true" sz="2400">
                <a:solidFill>
                  <a:srgbClr val="000000"/>
                </a:solidFill>
                <a:latin typeface="Droid Arabic Naskh Bold"/>
                <a:ea typeface="Droid Arabic Naskh Bold"/>
                <a:cs typeface="Droid Arabic Naskh Bold"/>
                <a:sym typeface="Droid Arabic Naskh Bold"/>
                <a:rtl val="true"/>
              </a:rPr>
              <a:t>وقتی داستان‌سرایی بصری با رعایت اصول اخلاقی و با تفکر انجام شود، می‌تواند آگاهی‌بخشی کند، الهام‌بخش عمل باشد و به تغییر اجتماعی کمک کند.</a:t>
            </a:r>
          </a:p>
        </p:txBody>
      </p:sp>
      <p:sp>
        <p:nvSpPr>
          <p:cNvPr name="TextBox 11" id="11"/>
          <p:cNvSpPr txBox="true"/>
          <p:nvPr/>
        </p:nvSpPr>
        <p:spPr>
          <a:xfrm rot="0">
            <a:off x="13193362" y="6436863"/>
            <a:ext cx="4473692" cy="1141095"/>
          </a:xfrm>
          <a:prstGeom prst="rect">
            <a:avLst/>
          </a:prstGeom>
        </p:spPr>
        <p:txBody>
          <a:bodyPr anchor="t" rtlCol="false" tIns="0" lIns="0" bIns="0" rIns="0">
            <a:spAutoFit/>
          </a:bodyPr>
          <a:lstStyle/>
          <a:p>
            <a:pPr algn="ctr" rtl="true" marL="0" indent="0" lvl="1">
              <a:lnSpc>
                <a:spcPts val="2879"/>
              </a:lnSpc>
            </a:pPr>
            <a:r>
              <a:rPr lang="ar-EG" b="true" sz="2400">
                <a:solidFill>
                  <a:srgbClr val="000000"/>
                </a:solidFill>
                <a:latin typeface="Droid Arabic Naskh Bold"/>
                <a:ea typeface="Droid Arabic Naskh Bold"/>
                <a:cs typeface="Droid Arabic Naskh Bold"/>
                <a:sym typeface="Droid Arabic Naskh Bold"/>
                <a:rtl val="true"/>
              </a:rPr>
              <a:t>هشدار در مورد سوءاستفاده: اهمیت کسب رضایت، ارائه محترمانه از سوژه‌ها و اجتناب از کلیشه‌های مضر.</a:t>
            </a:r>
          </a:p>
        </p:txBody>
      </p:sp>
      <p:sp>
        <p:nvSpPr>
          <p:cNvPr name="AutoShape 12" id="12"/>
          <p:cNvSpPr/>
          <p:nvPr/>
        </p:nvSpPr>
        <p:spPr>
          <a:xfrm>
            <a:off x="7421970" y="5293864"/>
            <a:ext cx="10545548" cy="28575"/>
          </a:xfrm>
          <a:prstGeom prst="line">
            <a:avLst/>
          </a:prstGeom>
          <a:ln cap="flat" w="57150">
            <a:solidFill>
              <a:srgbClr val="FFFFFF"/>
            </a:solidFill>
            <a:prstDash val="solid"/>
            <a:headEnd type="none" len="sm" w="sm"/>
            <a:tailEnd type="none" len="sm" w="sm"/>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057775" y="6086899"/>
            <a:ext cx="4905375" cy="3171401"/>
          </a:xfrm>
          <a:custGeom>
            <a:avLst/>
            <a:gdLst/>
            <a:ahLst/>
            <a:cxnLst/>
            <a:rect r="r" b="b" t="t" l="l"/>
            <a:pathLst>
              <a:path h="3171401" w="4905375">
                <a:moveTo>
                  <a:pt x="0" y="0"/>
                </a:moveTo>
                <a:lnTo>
                  <a:pt x="4905375" y="0"/>
                </a:lnTo>
                <a:lnTo>
                  <a:pt x="4905375" y="3171401"/>
                </a:lnTo>
                <a:lnTo>
                  <a:pt x="0" y="3171401"/>
                </a:lnTo>
                <a:lnTo>
                  <a:pt x="0" y="0"/>
                </a:lnTo>
                <a:close/>
              </a:path>
            </a:pathLst>
          </a:custGeom>
          <a:blipFill>
            <a:blip r:embed="rId2"/>
            <a:stretch>
              <a:fillRect l="0" t="-3459" r="0" b="-3459"/>
            </a:stretch>
          </a:blipFill>
        </p:spPr>
      </p:sp>
      <p:sp>
        <p:nvSpPr>
          <p:cNvPr name="Freeform 3" id="3"/>
          <p:cNvSpPr/>
          <p:nvPr/>
        </p:nvSpPr>
        <p:spPr>
          <a:xfrm flipH="false" flipV="false" rot="0">
            <a:off x="10106025" y="6086899"/>
            <a:ext cx="4905375" cy="3171401"/>
          </a:xfrm>
          <a:custGeom>
            <a:avLst/>
            <a:gdLst/>
            <a:ahLst/>
            <a:cxnLst/>
            <a:rect r="r" b="b" t="t" l="l"/>
            <a:pathLst>
              <a:path h="3171401" w="4905375">
                <a:moveTo>
                  <a:pt x="0" y="0"/>
                </a:moveTo>
                <a:lnTo>
                  <a:pt x="4905375" y="0"/>
                </a:lnTo>
                <a:lnTo>
                  <a:pt x="4905375" y="3171401"/>
                </a:lnTo>
                <a:lnTo>
                  <a:pt x="0" y="3171401"/>
                </a:lnTo>
                <a:lnTo>
                  <a:pt x="0" y="0"/>
                </a:lnTo>
                <a:close/>
              </a:path>
            </a:pathLst>
          </a:custGeom>
          <a:blipFill>
            <a:blip r:embed="rId3"/>
            <a:stretch>
              <a:fillRect l="0" t="-1526" r="0" b="-1526"/>
            </a:stretch>
          </a:blipFill>
        </p:spPr>
      </p:sp>
      <p:sp>
        <p:nvSpPr>
          <p:cNvPr name="Freeform 4" id="4"/>
          <p:cNvSpPr/>
          <p:nvPr/>
        </p:nvSpPr>
        <p:spPr>
          <a:xfrm flipH="false" flipV="false" rot="0">
            <a:off x="0" y="6086899"/>
            <a:ext cx="4905375" cy="3171401"/>
          </a:xfrm>
          <a:custGeom>
            <a:avLst/>
            <a:gdLst/>
            <a:ahLst/>
            <a:cxnLst/>
            <a:rect r="r" b="b" t="t" l="l"/>
            <a:pathLst>
              <a:path h="3171401" w="4905375">
                <a:moveTo>
                  <a:pt x="0" y="0"/>
                </a:moveTo>
                <a:lnTo>
                  <a:pt x="4905375" y="0"/>
                </a:lnTo>
                <a:lnTo>
                  <a:pt x="4905375" y="3171401"/>
                </a:lnTo>
                <a:lnTo>
                  <a:pt x="0" y="3171401"/>
                </a:lnTo>
                <a:lnTo>
                  <a:pt x="0" y="0"/>
                </a:lnTo>
                <a:close/>
              </a:path>
            </a:pathLst>
          </a:custGeom>
          <a:blipFill>
            <a:blip r:embed="rId4"/>
            <a:stretch>
              <a:fillRect l="0" t="-1574" r="0" b="-1574"/>
            </a:stretch>
          </a:blipFill>
        </p:spPr>
      </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pic>
        <p:nvPicPr>
          <p:cNvPr name="Picture 6" id="6"/>
          <p:cNvPicPr>
            <a:picLocks noChangeAspect="true"/>
          </p:cNvPicPr>
          <p:nvPr/>
        </p:nvPicPr>
        <p:blipFill>
          <a:blip r:embed="rId6"/>
          <a:srcRect l="0" t="0" r="0" b="0"/>
          <a:stretch>
            <a:fillRect/>
          </a:stretch>
        </p:blipFill>
        <p:spPr>
          <a:xfrm flipH="false" flipV="false" rot="0">
            <a:off x="11421130" y="3068956"/>
            <a:ext cx="1791245" cy="1209090"/>
          </a:xfrm>
          <a:prstGeom prst="rect">
            <a:avLst/>
          </a:prstGeom>
        </p:spPr>
      </p:pic>
      <p:grpSp>
        <p:nvGrpSpPr>
          <p:cNvPr name="Group 7" id="7"/>
          <p:cNvGrpSpPr/>
          <p:nvPr/>
        </p:nvGrpSpPr>
        <p:grpSpPr>
          <a:xfrm rot="0">
            <a:off x="8839584" y="4465485"/>
            <a:ext cx="4511221" cy="678015"/>
            <a:chOff x="0" y="0"/>
            <a:chExt cx="1188141" cy="178572"/>
          </a:xfrm>
        </p:grpSpPr>
        <p:sp>
          <p:nvSpPr>
            <p:cNvPr name="Freeform 8" id="8"/>
            <p:cNvSpPr/>
            <p:nvPr/>
          </p:nvSpPr>
          <p:spPr>
            <a:xfrm flipH="false" flipV="false" rot="0">
              <a:off x="0" y="0"/>
              <a:ext cx="1188141" cy="178572"/>
            </a:xfrm>
            <a:custGeom>
              <a:avLst/>
              <a:gdLst/>
              <a:ahLst/>
              <a:cxnLst/>
              <a:rect r="r" b="b" t="t" l="l"/>
              <a:pathLst>
                <a:path h="178572" w="1188141">
                  <a:moveTo>
                    <a:pt x="89286" y="0"/>
                  </a:moveTo>
                  <a:lnTo>
                    <a:pt x="1098855" y="0"/>
                  </a:lnTo>
                  <a:cubicBezTo>
                    <a:pt x="1148166" y="0"/>
                    <a:pt x="1188141" y="39975"/>
                    <a:pt x="1188141" y="89286"/>
                  </a:cubicBezTo>
                  <a:lnTo>
                    <a:pt x="1188141" y="89286"/>
                  </a:lnTo>
                  <a:cubicBezTo>
                    <a:pt x="1188141" y="112966"/>
                    <a:pt x="1178734" y="135676"/>
                    <a:pt x="1161989" y="152421"/>
                  </a:cubicBezTo>
                  <a:cubicBezTo>
                    <a:pt x="1145245" y="169165"/>
                    <a:pt x="1122535" y="178572"/>
                    <a:pt x="1098855" y="178572"/>
                  </a:cubicBezTo>
                  <a:lnTo>
                    <a:pt x="89286" y="178572"/>
                  </a:lnTo>
                  <a:cubicBezTo>
                    <a:pt x="39975" y="178572"/>
                    <a:pt x="0" y="138597"/>
                    <a:pt x="0" y="89286"/>
                  </a:cubicBezTo>
                  <a:lnTo>
                    <a:pt x="0" y="89286"/>
                  </a:lnTo>
                  <a:cubicBezTo>
                    <a:pt x="0" y="39975"/>
                    <a:pt x="39975" y="0"/>
                    <a:pt x="89286" y="0"/>
                  </a:cubicBezTo>
                  <a:close/>
                </a:path>
              </a:pathLst>
            </a:custGeom>
            <a:solidFill>
              <a:srgbClr val="FFDE59"/>
            </a:solidFill>
          </p:spPr>
        </p:sp>
        <p:sp>
          <p:nvSpPr>
            <p:cNvPr name="TextBox 9" id="9"/>
            <p:cNvSpPr txBox="true"/>
            <p:nvPr/>
          </p:nvSpPr>
          <p:spPr>
            <a:xfrm>
              <a:off x="0" y="0"/>
              <a:ext cx="1188141" cy="178572"/>
            </a:xfrm>
            <a:prstGeom prst="rect">
              <a:avLst/>
            </a:prstGeom>
          </p:spPr>
          <p:txBody>
            <a:bodyPr anchor="ctr" rtlCol="false" tIns="50800" lIns="50800" bIns="50800" rIns="50800"/>
            <a:lstStyle/>
            <a:p>
              <a:pPr algn="ctr" rtl="true">
                <a:lnSpc>
                  <a:spcPts val="2879"/>
                </a:lnSpc>
              </a:pPr>
            </a:p>
          </p:txBody>
        </p:sp>
      </p:grpSp>
      <p:sp>
        <p:nvSpPr>
          <p:cNvPr name="Freeform 10" id="10"/>
          <p:cNvSpPr/>
          <p:nvPr/>
        </p:nvSpPr>
        <p:spPr>
          <a:xfrm flipH="false" flipV="false" rot="0">
            <a:off x="15163800" y="6086899"/>
            <a:ext cx="3171401" cy="3171401"/>
          </a:xfrm>
          <a:custGeom>
            <a:avLst/>
            <a:gdLst/>
            <a:ahLst/>
            <a:cxnLst/>
            <a:rect r="r" b="b" t="t" l="l"/>
            <a:pathLst>
              <a:path h="3171401" w="3171401">
                <a:moveTo>
                  <a:pt x="0" y="0"/>
                </a:moveTo>
                <a:lnTo>
                  <a:pt x="3171401" y="0"/>
                </a:lnTo>
                <a:lnTo>
                  <a:pt x="3171401" y="3171401"/>
                </a:lnTo>
                <a:lnTo>
                  <a:pt x="0" y="3171401"/>
                </a:lnTo>
                <a:lnTo>
                  <a:pt x="0" y="0"/>
                </a:lnTo>
                <a:close/>
              </a:path>
            </a:pathLst>
          </a:custGeom>
          <a:blipFill>
            <a:blip r:embed="rId7"/>
            <a:stretch>
              <a:fillRect l="0" t="0" r="0" b="0"/>
            </a:stretch>
          </a:blipFill>
        </p:spPr>
      </p:sp>
      <p:sp>
        <p:nvSpPr>
          <p:cNvPr name="TextBox 11" id="11"/>
          <p:cNvSpPr txBox="true"/>
          <p:nvPr/>
        </p:nvSpPr>
        <p:spPr>
          <a:xfrm rot="0">
            <a:off x="9295225" y="4581259"/>
            <a:ext cx="3599940" cy="450545"/>
          </a:xfrm>
          <a:prstGeom prst="rect">
            <a:avLst/>
          </a:prstGeom>
        </p:spPr>
        <p:txBody>
          <a:bodyPr anchor="t" rtlCol="false" tIns="0" lIns="0" bIns="0" rIns="0">
            <a:spAutoFit/>
          </a:bodyPr>
          <a:lstStyle/>
          <a:p>
            <a:pPr algn="r" rtl="true" marL="0" indent="0" lvl="0">
              <a:lnSpc>
                <a:spcPts val="3606"/>
              </a:lnSpc>
              <a:spcBef>
                <a:spcPct val="0"/>
              </a:spcBef>
            </a:pPr>
            <a:r>
              <a:rPr lang="ar-EG" sz="2774" spc="-83" u="sng">
                <a:solidFill>
                  <a:srgbClr val="2B2929"/>
                </a:solidFill>
                <a:latin typeface="Droid Arabic Naskh"/>
                <a:ea typeface="Droid Arabic Naskh"/>
                <a:cs typeface="Droid Arabic Naskh"/>
                <a:sym typeface="Droid Arabic Naskh"/>
                <a:hlinkClick r:id="rId8" tooltip="https://stories.ourbetterworld.org/2019/12/photos-by-the-blind/index.html"/>
                <a:rtl val="true"/>
              </a:rPr>
              <a:t>عکس‌هایی از نابینایان</a:t>
            </a:r>
          </a:p>
        </p:txBody>
      </p:sp>
      <p:sp>
        <p:nvSpPr>
          <p:cNvPr name="TextBox 12" id="12"/>
          <p:cNvSpPr txBox="true"/>
          <p:nvPr/>
        </p:nvSpPr>
        <p:spPr>
          <a:xfrm rot="0">
            <a:off x="1500563" y="2829258"/>
            <a:ext cx="5224188" cy="868680"/>
          </a:xfrm>
          <a:prstGeom prst="rect">
            <a:avLst/>
          </a:prstGeom>
        </p:spPr>
        <p:txBody>
          <a:bodyPr anchor="t" rtlCol="false" tIns="0" lIns="0" bIns="0" rIns="0">
            <a:spAutoFit/>
          </a:bodyPr>
          <a:lstStyle/>
          <a:p>
            <a:pPr algn="r" rtl="true" marL="0" indent="0" lvl="0">
              <a:lnSpc>
                <a:spcPts val="6719"/>
              </a:lnSpc>
            </a:pPr>
            <a:r>
              <a:rPr lang="ar-EG" b="true" sz="4800">
                <a:solidFill>
                  <a:srgbClr val="7C0086"/>
                </a:solidFill>
                <a:latin typeface="Droid Arabic Naskh Bold"/>
                <a:ea typeface="Droid Arabic Naskh Bold"/>
                <a:cs typeface="Droid Arabic Naskh Bold"/>
                <a:sym typeface="Droid Arabic Naskh Bold"/>
                <a:rtl val="true"/>
              </a:rPr>
              <a:t>داستان‌سرایی</a:t>
            </a:r>
          </a:p>
        </p:txBody>
      </p:sp>
      <p:sp>
        <p:nvSpPr>
          <p:cNvPr name="TextBox 13" id="13"/>
          <p:cNvSpPr txBox="true"/>
          <p:nvPr/>
        </p:nvSpPr>
        <p:spPr>
          <a:xfrm rot="0">
            <a:off x="8839584" y="606448"/>
            <a:ext cx="6092029" cy="2089788"/>
          </a:xfrm>
          <a:prstGeom prst="rect">
            <a:avLst/>
          </a:prstGeom>
        </p:spPr>
        <p:txBody>
          <a:bodyPr anchor="t" rtlCol="false" tIns="0" lIns="0" bIns="0" rIns="0">
            <a:spAutoFit/>
          </a:bodyPr>
          <a:lstStyle/>
          <a:p>
            <a:pPr algn="r" rtl="true" marL="0" indent="0" lvl="0">
              <a:lnSpc>
                <a:spcPts val="8249"/>
              </a:lnSpc>
            </a:pPr>
            <a:r>
              <a:rPr lang="ar-EG" b="true" sz="5499">
                <a:solidFill>
                  <a:srgbClr val="2B2929"/>
                </a:solidFill>
                <a:latin typeface="Droid Arabic Naskh Bold"/>
                <a:ea typeface="Droid Arabic Naskh Bold"/>
                <a:cs typeface="Droid Arabic Naskh Bold"/>
                <a:sym typeface="Droid Arabic Naskh Bold"/>
                <a:rtl val="true"/>
              </a:rPr>
              <a:t>داستان‌های تصویری زیر را بررسی کنید</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7473315" y="-527685"/>
            <a:ext cx="10814685" cy="10814685"/>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16470" t="0" r="-16470" b="0"/>
              </a:stretch>
            </a:blipFill>
          </p:spPr>
        </p:sp>
      </p:grpSp>
      <p:sp>
        <p:nvSpPr>
          <p:cNvPr name="TextBox 4" id="4"/>
          <p:cNvSpPr txBox="true"/>
          <p:nvPr/>
        </p:nvSpPr>
        <p:spPr>
          <a:xfrm rot="0">
            <a:off x="-570040" y="2740017"/>
            <a:ext cx="7379434" cy="922274"/>
          </a:xfrm>
          <a:prstGeom prst="rect">
            <a:avLst/>
          </a:prstGeom>
        </p:spPr>
        <p:txBody>
          <a:bodyPr anchor="t" rtlCol="false" tIns="0" lIns="0" bIns="0" rIns="0">
            <a:spAutoFit/>
          </a:bodyPr>
          <a:lstStyle/>
          <a:p>
            <a:pPr algn="r" rtl="true" marL="0" indent="0" lvl="0">
              <a:lnSpc>
                <a:spcPts val="7227"/>
              </a:lnSpc>
            </a:pPr>
            <a:r>
              <a:rPr lang="ar-EG" b="true" sz="5199">
                <a:solidFill>
                  <a:srgbClr val="7C0086"/>
                </a:solidFill>
                <a:latin typeface="Droid Arabic Naskh Bold"/>
                <a:ea typeface="Droid Arabic Naskh Bold"/>
                <a:cs typeface="Droid Arabic Naskh Bold"/>
                <a:sym typeface="Droid Arabic Naskh Bold"/>
                <a:rtl val="true"/>
              </a:rPr>
              <a:t>سوالاتی برای تأمل</a:t>
            </a:r>
          </a:p>
        </p:txBody>
      </p:sp>
      <p:sp>
        <p:nvSpPr>
          <p:cNvPr name="Freeform 5" id="5"/>
          <p:cNvSpPr/>
          <p:nvPr/>
        </p:nvSpPr>
        <p:spPr>
          <a:xfrm flipH="false" flipV="false" rot="0">
            <a:off x="1979989" y="4196219"/>
            <a:ext cx="3592483" cy="5645330"/>
          </a:xfrm>
          <a:custGeom>
            <a:avLst/>
            <a:gdLst/>
            <a:ahLst/>
            <a:cxnLst/>
            <a:rect r="r" b="b" t="t" l="l"/>
            <a:pathLst>
              <a:path h="5645330" w="3592483">
                <a:moveTo>
                  <a:pt x="0" y="0"/>
                </a:moveTo>
                <a:lnTo>
                  <a:pt x="3592483" y="0"/>
                </a:lnTo>
                <a:lnTo>
                  <a:pt x="3592483" y="5645330"/>
                </a:lnTo>
                <a:lnTo>
                  <a:pt x="0" y="5645330"/>
                </a:lnTo>
                <a:lnTo>
                  <a:pt x="0" y="0"/>
                </a:lnTo>
                <a:close/>
              </a:path>
            </a:pathLst>
          </a:custGeom>
          <a:blipFill>
            <a:blip r:embed="rId3">
              <a:alphaModFix amt="10999"/>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68919" y="4266438"/>
            <a:ext cx="7014623" cy="4284345"/>
          </a:xfrm>
          <a:prstGeom prst="rect">
            <a:avLst/>
          </a:prstGeom>
        </p:spPr>
        <p:txBody>
          <a:bodyPr anchor="t" rtlCol="false" tIns="0" lIns="0" bIns="0" rIns="0">
            <a:spAutoFit/>
          </a:bodyPr>
          <a:lstStyle/>
          <a:p>
            <a:pPr algn="r" rtl="true" marL="647698" indent="-323849" lvl="1">
              <a:lnSpc>
                <a:spcPts val="4889"/>
              </a:lnSpc>
              <a:buFont typeface="Arial"/>
              <a:buChar char="•"/>
            </a:pPr>
            <a:r>
              <a:rPr lang="ar-EG" b="true" sz="2999">
                <a:solidFill>
                  <a:srgbClr val="7C0086"/>
                </a:solidFill>
                <a:latin typeface="Droid Arabic Naskh Bold"/>
                <a:ea typeface="Droid Arabic Naskh Bold"/>
                <a:cs typeface="Droid Arabic Naskh Bold"/>
                <a:sym typeface="Droid Arabic Naskh Bold"/>
                <a:rtl val="true"/>
              </a:rPr>
              <a:t>این داستان تصویری چه احساساتی را برانگیخت؟</a:t>
            </a:r>
          </a:p>
          <a:p>
            <a:pPr algn="r" rtl="true" marL="647698" indent="-323849" lvl="1">
              <a:lnSpc>
                <a:spcPts val="4889"/>
              </a:lnSpc>
              <a:buFont typeface="Arial"/>
              <a:buChar char="•"/>
            </a:pPr>
            <a:r>
              <a:rPr lang="ar-EG" b="true" sz="2999">
                <a:solidFill>
                  <a:srgbClr val="7C0086"/>
                </a:solidFill>
                <a:latin typeface="Droid Arabic Naskh Bold"/>
                <a:ea typeface="Droid Arabic Naskh Bold"/>
                <a:cs typeface="Droid Arabic Naskh Bold"/>
                <a:sym typeface="Droid Arabic Naskh Bold"/>
                <a:rtl val="true"/>
              </a:rPr>
              <a:t>چه پیام یا روایتی را از داستان برداشت کردید؟</a:t>
            </a:r>
          </a:p>
          <a:p>
            <a:pPr algn="r" rtl="true" marL="647698" indent="-323849" lvl="1">
              <a:lnSpc>
                <a:spcPts val="4889"/>
              </a:lnSpc>
              <a:buFont typeface="Arial"/>
              <a:buChar char="•"/>
            </a:pPr>
            <a:r>
              <a:rPr lang="ar-EG" b="true" sz="2999">
                <a:solidFill>
                  <a:srgbClr val="7C0086"/>
                </a:solidFill>
                <a:latin typeface="Droid Arabic Naskh Bold"/>
                <a:ea typeface="Droid Arabic Naskh Bold"/>
                <a:cs typeface="Droid Arabic Naskh Bold"/>
                <a:sym typeface="Droid Arabic Naskh Bold"/>
                <a:rtl val="true"/>
              </a:rPr>
              <a:t>این داستان چه ارتباطی با تجربیات زنان مهاجر یا پناهنده‌ای که با آنها کار می‌کنید، دارد؟</a:t>
            </a:r>
          </a:p>
        </p:txBody>
      </p:sp>
      <p:sp>
        <p:nvSpPr>
          <p:cNvPr name="AutoShape 7" id="7"/>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10072"/>
            <a:ext cx="10724902" cy="10597951"/>
          </a:xfrm>
          <a:custGeom>
            <a:avLst/>
            <a:gdLst/>
            <a:ahLst/>
            <a:cxnLst/>
            <a:rect r="r" b="b" t="t" l="l"/>
            <a:pathLst>
              <a:path h="10597951" w="10724902">
                <a:moveTo>
                  <a:pt x="0" y="0"/>
                </a:moveTo>
                <a:lnTo>
                  <a:pt x="10724901" y="0"/>
                </a:lnTo>
                <a:lnTo>
                  <a:pt x="10724901" y="10597950"/>
                </a:lnTo>
                <a:lnTo>
                  <a:pt x="0" y="10597950"/>
                </a:lnTo>
                <a:lnTo>
                  <a:pt x="0" y="0"/>
                </a:lnTo>
                <a:close/>
              </a:path>
            </a:pathLst>
          </a:custGeom>
          <a:blipFill>
            <a:blip r:embed="rId3"/>
            <a:stretch>
              <a:fillRect l="0" t="-1197" r="0" b="0"/>
            </a:stretch>
          </a:blipFill>
        </p:spPr>
      </p:sp>
      <p:sp>
        <p:nvSpPr>
          <p:cNvPr name="Freeform 4" id="4"/>
          <p:cNvSpPr/>
          <p:nvPr/>
        </p:nvSpPr>
        <p:spPr>
          <a:xfrm flipH="false" flipV="true" rot="-3192038">
            <a:off x="5903452" y="6825278"/>
            <a:ext cx="2109891" cy="2702102"/>
          </a:xfrm>
          <a:custGeom>
            <a:avLst/>
            <a:gdLst/>
            <a:ahLst/>
            <a:cxnLst/>
            <a:rect r="r" b="b" t="t" l="l"/>
            <a:pathLst>
              <a:path h="2702102" w="2109891">
                <a:moveTo>
                  <a:pt x="0" y="2702101"/>
                </a:moveTo>
                <a:lnTo>
                  <a:pt x="2109891" y="2702101"/>
                </a:lnTo>
                <a:lnTo>
                  <a:pt x="2109891" y="0"/>
                </a:lnTo>
                <a:lnTo>
                  <a:pt x="0" y="0"/>
                </a:lnTo>
                <a:lnTo>
                  <a:pt x="0" y="2702101"/>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68919" y="3896848"/>
            <a:ext cx="7855939" cy="3636264"/>
          </a:xfrm>
          <a:prstGeom prst="rect">
            <a:avLst/>
          </a:prstGeom>
        </p:spPr>
        <p:txBody>
          <a:bodyPr anchor="t" rtlCol="false" tIns="0" lIns="0" bIns="0" rIns="0">
            <a:spAutoFit/>
          </a:bodyPr>
          <a:lstStyle/>
          <a:p>
            <a:pPr algn="r" rtl="true" marL="0" indent="0" lvl="0">
              <a:lnSpc>
                <a:spcPts val="9288"/>
              </a:lnSpc>
            </a:pPr>
            <a:r>
              <a:rPr lang="ar-EG" b="true" sz="7200">
                <a:solidFill>
                  <a:srgbClr val="7C0086"/>
                </a:solidFill>
                <a:latin typeface="Droid Arabic Naskh Bold"/>
                <a:ea typeface="Droid Arabic Naskh Bold"/>
                <a:cs typeface="Droid Arabic Naskh Bold"/>
                <a:sym typeface="Droid Arabic Naskh Bold"/>
                <a:rtl val="true"/>
              </a:rPr>
              <a:t>اصول اولیه دوربین:</a:t>
            </a:r>
          </a:p>
          <a:p>
            <a:pPr algn="r" rtl="true" marL="0" indent="0" lvl="0">
              <a:lnSpc>
                <a:spcPts val="9288"/>
              </a:lnSpc>
            </a:pPr>
            <a:r>
              <a:rPr lang="ar-EG" b="true" sz="7200">
                <a:solidFill>
                  <a:srgbClr val="7C0086"/>
                </a:solidFill>
                <a:latin typeface="Droid Arabic Naskh Bold"/>
                <a:ea typeface="Droid Arabic Naskh Bold"/>
                <a:cs typeface="Droid Arabic Naskh Bold"/>
                <a:sym typeface="Droid Arabic Naskh Bold"/>
                <a:rtl val="true"/>
              </a:rPr>
              <a:t>تنظیمات اولیه و ترکیب‌بندی</a:t>
            </a:r>
          </a:p>
        </p:txBody>
      </p:sp>
      <p:sp>
        <p:nvSpPr>
          <p:cNvPr name="TextBox 6" id="6"/>
          <p:cNvSpPr txBox="true"/>
          <p:nvPr/>
        </p:nvSpPr>
        <p:spPr>
          <a:xfrm rot="0">
            <a:off x="447048" y="2940798"/>
            <a:ext cx="5763511" cy="501015"/>
          </a:xfrm>
          <a:prstGeom prst="rect">
            <a:avLst/>
          </a:prstGeom>
        </p:spPr>
        <p:txBody>
          <a:bodyPr anchor="t" rtlCol="false" tIns="0" lIns="0" bIns="0" rIns="0">
            <a:spAutoFit/>
          </a:bodyPr>
          <a:lstStyle/>
          <a:p>
            <a:pPr algn="r" rtl="true" marL="0" indent="0" lvl="0">
              <a:lnSpc>
                <a:spcPts val="3900"/>
              </a:lnSpc>
            </a:pPr>
            <a:r>
              <a:rPr lang="ar-EG" b="true" sz="3000" spc="-89">
                <a:solidFill>
                  <a:srgbClr val="1D1D1F"/>
                </a:solidFill>
                <a:latin typeface="Droid Arabic Naskh Bold"/>
                <a:ea typeface="Droid Arabic Naskh Bold"/>
                <a:cs typeface="Droid Arabic Naskh Bold"/>
                <a:sym typeface="Droid Arabic Naskh Bold"/>
                <a:rtl val="true"/>
              </a:rPr>
              <a:t>فعالیت </a:t>
            </a:r>
            <a:r>
              <a:rPr lang="en-US" b="true" sz="3000" spc="-89">
                <a:solidFill>
                  <a:srgbClr val="1D1D1F"/>
                </a:solidFill>
                <a:latin typeface="Droid Arabic Naskh Bold"/>
                <a:ea typeface="Droid Arabic Naskh Bold"/>
                <a:cs typeface="Droid Arabic Naskh Bold"/>
                <a:sym typeface="Droid Arabic Naskh Bold"/>
              </a:rPr>
              <a:t>۴.۳.۱</a:t>
            </a:r>
            <a:r>
              <a:rPr lang="ar-EG" b="true" sz="3000" spc="-89">
                <a:solidFill>
                  <a:srgbClr val="1D1D1F"/>
                </a:solidFill>
                <a:latin typeface="Droid Arabic Naskh Bold"/>
                <a:ea typeface="Droid Arabic Naskh Bold"/>
                <a:cs typeface="Droid Arabic Naskh Bold"/>
                <a:sym typeface="Droid Arabic Naskh Bold"/>
                <a:rtl val="true"/>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DAGwJsferJo</dc:identifier>
  <dcterms:modified xsi:type="dcterms:W3CDTF">2011-08-01T06:04:30Z</dcterms:modified>
  <cp:revision>1</cp:revision>
  <dc:title>Farsi_REMCREAD: Photo/video with the smartphone</dc:title>
</cp:coreProperties>
</file>