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17"/>
  </p:notesMasterIdLst>
  <p:sldIdLst>
    <p:sldId id="256" r:id="rId6"/>
    <p:sldId id="257" r:id="rId7"/>
    <p:sldId id="258" r:id="rId8"/>
    <p:sldId id="259" r:id="rId9"/>
    <p:sldId id="260" r:id="rId10"/>
    <p:sldId id="261" r:id="rId11"/>
    <p:sldId id="262" r:id="rId12"/>
    <p:sldId id="263" r:id="rId13"/>
    <p:sldId id="264" r:id="rId14"/>
    <p:sldId id="265" r:id="rId15"/>
    <p:sldId id="266" r:id="rId16"/>
  </p:sldIdLst>
  <p:sldSz cx="18288000" cy="10287000"/>
  <p:notesSz cx="6858000" cy="9144000"/>
  <p:embeddedFontLst>
    <p:embeddedFont>
      <p:font typeface="Droid Arabic Naskh Bold" charset="1" panose="020B0806030804020204"/>
      <p:regular r:id="rId20"/>
    </p:embeddedFont>
    <p:embeddedFont>
      <p:font typeface="Droid Arabic Naskh" charset="1" panose="020B0606030804020204"/>
      <p:regular r:id="rId21"/>
    </p:embeddedFont>
    <p:embeddedFont>
      <p:font typeface="Open Sans" charset="1" panose="00000000000000000000"/>
      <p:regular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notesMasters/notesMaster1.xml" Type="http://schemas.openxmlformats.org/officeDocument/2006/relationships/notesMaster"/><Relationship Id="rId18" Target="theme/theme2.xml" Type="http://schemas.openxmlformats.org/officeDocument/2006/relationships/theme"/><Relationship Id="rId19" Target="notesSlides/notesSlide1.xml" Type="http://schemas.openxmlformats.org/officeDocument/2006/relationships/notesSlide"/><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notesSlides/notesSlide2.xml" Type="http://schemas.openxmlformats.org/officeDocument/2006/relationships/notesSlide"/><Relationship Id="rId23" Target="notesSlides/notesSlide3.xml" Type="http://schemas.openxmlformats.org/officeDocument/2006/relationships/notesSlide"/><Relationship Id="rId24" Target="notesSlides/notesSlide4.xml" Type="http://schemas.openxmlformats.org/officeDocument/2006/relationships/notesSlide"/><Relationship Id="rId25" Target="notesSlides/notesSlide5.xml" Type="http://schemas.openxmlformats.org/officeDocument/2006/relationships/notesSlide"/><Relationship Id="rId26" Target="notesSlides/notesSlide6.xml" Type="http://schemas.openxmlformats.org/officeDocument/2006/relationships/notesSlide"/><Relationship Id="rId27" Target="notesSlides/notesSlide7.xml" Type="http://schemas.openxmlformats.org/officeDocument/2006/relationships/notesSlide"/><Relationship Id="rId28" Target="notesSlides/notesSlide8.xml" Type="http://schemas.openxmlformats.org/officeDocument/2006/relationships/notesSlide"/><Relationship Id="rId29" Target="notesSlides/notesSlide9.xml" Type="http://schemas.openxmlformats.org/officeDocument/2006/relationships/notesSlide"/><Relationship Id="rId3" Target="viewProps.xml" Type="http://schemas.openxmlformats.org/officeDocument/2006/relationships/viewProps"/><Relationship Id="rId30" Target="fonts/font30.fntdata" Type="http://schemas.openxmlformats.org/officeDocument/2006/relationships/font"/><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notesSlide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r>
              <a:rPr lang="en-US"/>
              <a:t/>
            </a:r>
          </a:p>
          <a:p>
            <a:r>
              <a:rPr lang="en-US"/>
              <a:t/>
            </a:r>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media/image3.jpe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jpeg" Type="http://schemas.openxmlformats.org/officeDocument/2006/relationships/image"/><Relationship Id="rId3" Target="../media/image14.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jpeg" Type="http://schemas.openxmlformats.org/officeDocument/2006/relationships/image"/><Relationship Id="rId3" Target="../media/image16.png" Type="http://schemas.openxmlformats.org/officeDocument/2006/relationships/image"/><Relationship Id="rId4" Target="../media/image17.png" Type="http://schemas.openxmlformats.org/officeDocument/2006/relationships/image"/><Relationship Id="rId5" Target="https://www.remcreadwomen.eu" TargetMode="External" Type="http://schemas.openxmlformats.org/officeDocument/2006/relationships/hyperlink"/><Relationship Id="rId6" Target="https://www.remcreadwomen.eu" TargetMode="External" Type="http://schemas.openxmlformats.org/officeDocument/2006/relationships/hyperlink"/></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4.png" Type="http://schemas.openxmlformats.org/officeDocument/2006/relationships/image"/><Relationship Id="rId4" Target="../media/image5.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6.png" Type="http://schemas.openxmlformats.org/officeDocument/2006/relationships/image"/><Relationship Id="rId4" Target="../media/image5.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 Id="rId3" Target="../media/image7.png" Type="http://schemas.openxmlformats.org/officeDocument/2006/relationships/image"/><Relationship Id="rId4" Target="../media/image5.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5.xml" Type="http://schemas.openxmlformats.org/officeDocument/2006/relationships/notesSlide"/><Relationship Id="rId3" Target="../media/image8.png" Type="http://schemas.openxmlformats.org/officeDocument/2006/relationships/image"/><Relationship Id="rId4" Target="../media/image5.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6.xml" Type="http://schemas.openxmlformats.org/officeDocument/2006/relationships/notesSlide"/><Relationship Id="rId3" Target="../media/image9.png" Type="http://schemas.openxmlformats.org/officeDocument/2006/relationships/image"/><Relationship Id="rId4" Target="../media/image5.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7.xml" Type="http://schemas.openxmlformats.org/officeDocument/2006/relationships/notesSlide"/><Relationship Id="rId3" Target="../media/image10.png" Type="http://schemas.openxmlformats.org/officeDocument/2006/relationships/image"/><Relationship Id="rId4" Target="../media/image5.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8.xml" Type="http://schemas.openxmlformats.org/officeDocument/2006/relationships/notesSlide"/><Relationship Id="rId3" Target="../media/image11.png" Type="http://schemas.openxmlformats.org/officeDocument/2006/relationships/image"/><Relationship Id="rId4" Target="../media/image5.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9.xml" Type="http://schemas.openxmlformats.org/officeDocument/2006/relationships/notesSlide"/><Relationship Id="rId3" Target="../media/image12.png" Type="http://schemas.openxmlformats.org/officeDocument/2006/relationships/image"/><Relationship Id="rId4" Target="../media/image5.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F7F7F7"/>
        </a:solidFill>
      </p:bgPr>
    </p:bg>
    <p:spTree>
      <p:nvGrpSpPr>
        <p:cNvPr id="1" name=""/>
        <p:cNvGrpSpPr/>
        <p:nvPr/>
      </p:nvGrpSpPr>
      <p:grpSpPr>
        <a:xfrm>
          <a:off x="0" y="0"/>
          <a:ext cx="0" cy="0"/>
          <a:chOff x="0" y="0"/>
          <a:chExt cx="0" cy="0"/>
        </a:xfrm>
      </p:grpSpPr>
      <p:sp>
        <p:nvSpPr>
          <p:cNvPr name="AutoShape 2" id="2"/>
          <p:cNvSpPr/>
          <p:nvPr/>
        </p:nvSpPr>
        <p:spPr>
          <a:xfrm>
            <a:off x="569534" y="6558213"/>
            <a:ext cx="3508895" cy="76188"/>
          </a:xfrm>
          <a:prstGeom prst="line">
            <a:avLst/>
          </a:prstGeom>
          <a:ln cap="rnd" w="47625">
            <a:solidFill>
              <a:srgbClr val="01D5C7"/>
            </a:solidFill>
            <a:prstDash val="solid"/>
            <a:headEnd type="none" len="sm" w="sm"/>
            <a:tailEnd type="none" len="sm" w="sm"/>
          </a:ln>
        </p:spPr>
      </p:sp>
      <p:grpSp>
        <p:nvGrpSpPr>
          <p:cNvPr name="Group 3" id="3"/>
          <p:cNvGrpSpPr/>
          <p:nvPr/>
        </p:nvGrpSpPr>
        <p:grpSpPr>
          <a:xfrm rot="0">
            <a:off x="635690" y="228069"/>
            <a:ext cx="3751897" cy="2579084"/>
            <a:chOff x="0" y="0"/>
            <a:chExt cx="5002530" cy="3438778"/>
          </a:xfrm>
        </p:grpSpPr>
        <p:sp>
          <p:nvSpPr>
            <p:cNvPr name="Freeform 4" id="4"/>
            <p:cNvSpPr/>
            <p:nvPr/>
          </p:nvSpPr>
          <p:spPr>
            <a:xfrm flipH="false" flipV="false" rot="0">
              <a:off x="0" y="0"/>
              <a:ext cx="5002530" cy="3438779"/>
            </a:xfrm>
            <a:custGeom>
              <a:avLst/>
              <a:gdLst/>
              <a:ahLst/>
              <a:cxnLst/>
              <a:rect r="r" b="b" t="t" l="l"/>
              <a:pathLst>
                <a:path h="3438779" w="5002530">
                  <a:moveTo>
                    <a:pt x="0" y="0"/>
                  </a:moveTo>
                  <a:lnTo>
                    <a:pt x="5002530" y="0"/>
                  </a:lnTo>
                  <a:lnTo>
                    <a:pt x="5002530" y="3438779"/>
                  </a:lnTo>
                  <a:lnTo>
                    <a:pt x="0" y="3438779"/>
                  </a:lnTo>
                  <a:lnTo>
                    <a:pt x="0" y="0"/>
                  </a:lnTo>
                  <a:close/>
                </a:path>
              </a:pathLst>
            </a:custGeom>
            <a:blipFill>
              <a:blip r:embed="rId3"/>
              <a:stretch>
                <a:fillRect l="0" t="-22737" r="0" b="-22737"/>
              </a:stretch>
            </a:blipFill>
          </p:spPr>
        </p:sp>
      </p:grpSp>
      <p:grpSp>
        <p:nvGrpSpPr>
          <p:cNvPr name="Group 5" id="5"/>
          <p:cNvGrpSpPr/>
          <p:nvPr/>
        </p:nvGrpSpPr>
        <p:grpSpPr>
          <a:xfrm rot="0">
            <a:off x="635690" y="8894777"/>
            <a:ext cx="4241769" cy="869538"/>
            <a:chOff x="0" y="0"/>
            <a:chExt cx="5655692" cy="1159383"/>
          </a:xfrm>
        </p:grpSpPr>
        <p:sp>
          <p:nvSpPr>
            <p:cNvPr name="Freeform 6" id="6"/>
            <p:cNvSpPr/>
            <p:nvPr/>
          </p:nvSpPr>
          <p:spPr>
            <a:xfrm flipH="false" flipV="false" rot="0">
              <a:off x="0" y="0"/>
              <a:ext cx="5655691" cy="1159383"/>
            </a:xfrm>
            <a:custGeom>
              <a:avLst/>
              <a:gdLst/>
              <a:ahLst/>
              <a:cxnLst/>
              <a:rect r="r" b="b" t="t" l="l"/>
              <a:pathLst>
                <a:path h="1159383" w="5655691">
                  <a:moveTo>
                    <a:pt x="0" y="0"/>
                  </a:moveTo>
                  <a:lnTo>
                    <a:pt x="5655691" y="0"/>
                  </a:lnTo>
                  <a:lnTo>
                    <a:pt x="5655691" y="1159383"/>
                  </a:lnTo>
                  <a:lnTo>
                    <a:pt x="0" y="1159383"/>
                  </a:lnTo>
                  <a:lnTo>
                    <a:pt x="0" y="0"/>
                  </a:lnTo>
                  <a:close/>
                </a:path>
              </a:pathLst>
            </a:custGeom>
            <a:blipFill>
              <a:blip r:embed="rId4"/>
              <a:stretch>
                <a:fillRect l="0" t="-1228" r="0" b="-1228"/>
              </a:stretch>
            </a:blipFill>
          </p:spPr>
        </p:sp>
      </p:grpSp>
      <p:grpSp>
        <p:nvGrpSpPr>
          <p:cNvPr name="Group 7" id="7"/>
          <p:cNvGrpSpPr/>
          <p:nvPr/>
        </p:nvGrpSpPr>
        <p:grpSpPr>
          <a:xfrm rot="0">
            <a:off x="10599308" y="52007"/>
            <a:ext cx="7505605" cy="10184987"/>
            <a:chOff x="0" y="0"/>
            <a:chExt cx="10007473" cy="13579983"/>
          </a:xfrm>
        </p:grpSpPr>
        <p:sp>
          <p:nvSpPr>
            <p:cNvPr name="Freeform 8" id="8"/>
            <p:cNvSpPr/>
            <p:nvPr/>
          </p:nvSpPr>
          <p:spPr>
            <a:xfrm flipH="false" flipV="false" rot="0">
              <a:off x="0" y="0"/>
              <a:ext cx="10007473" cy="13579983"/>
            </a:xfrm>
            <a:custGeom>
              <a:avLst/>
              <a:gdLst/>
              <a:ahLst/>
              <a:cxnLst/>
              <a:rect r="r" b="b" t="t" l="l"/>
              <a:pathLst>
                <a:path h="13579983" w="10007473">
                  <a:moveTo>
                    <a:pt x="718947" y="12387199"/>
                  </a:moveTo>
                  <a:lnTo>
                    <a:pt x="0" y="12387199"/>
                  </a:lnTo>
                  <a:lnTo>
                    <a:pt x="0" y="1349756"/>
                  </a:lnTo>
                  <a:lnTo>
                    <a:pt x="718947" y="1349756"/>
                  </a:lnTo>
                  <a:lnTo>
                    <a:pt x="718947" y="12387199"/>
                  </a:lnTo>
                  <a:close/>
                  <a:moveTo>
                    <a:pt x="1711325" y="796036"/>
                  </a:moveTo>
                  <a:lnTo>
                    <a:pt x="820674" y="796036"/>
                  </a:lnTo>
                  <a:lnTo>
                    <a:pt x="820674" y="12922504"/>
                  </a:lnTo>
                  <a:lnTo>
                    <a:pt x="1711325" y="12922504"/>
                  </a:lnTo>
                  <a:lnTo>
                    <a:pt x="1711325" y="796036"/>
                  </a:lnTo>
                  <a:close/>
                  <a:moveTo>
                    <a:pt x="2474849" y="0"/>
                  </a:moveTo>
                  <a:lnTo>
                    <a:pt x="1994535" y="0"/>
                  </a:lnTo>
                  <a:lnTo>
                    <a:pt x="1994535" y="12903962"/>
                  </a:lnTo>
                  <a:lnTo>
                    <a:pt x="2474849" y="12903962"/>
                  </a:lnTo>
                  <a:lnTo>
                    <a:pt x="2474849" y="0"/>
                  </a:lnTo>
                  <a:close/>
                  <a:moveTo>
                    <a:pt x="8401050" y="11572748"/>
                  </a:moveTo>
                  <a:lnTo>
                    <a:pt x="9119997" y="11572748"/>
                  </a:lnTo>
                  <a:lnTo>
                    <a:pt x="9119997" y="535305"/>
                  </a:lnTo>
                  <a:lnTo>
                    <a:pt x="8401050" y="535305"/>
                  </a:lnTo>
                  <a:lnTo>
                    <a:pt x="8401050" y="11572748"/>
                  </a:lnTo>
                  <a:close/>
                  <a:moveTo>
                    <a:pt x="9288526" y="11635105"/>
                  </a:moveTo>
                  <a:lnTo>
                    <a:pt x="10007473" y="11635105"/>
                  </a:lnTo>
                  <a:lnTo>
                    <a:pt x="10007473" y="2761742"/>
                  </a:lnTo>
                  <a:lnTo>
                    <a:pt x="9288526" y="2761742"/>
                  </a:lnTo>
                  <a:lnTo>
                    <a:pt x="9288526" y="11635105"/>
                  </a:lnTo>
                  <a:close/>
                  <a:moveTo>
                    <a:pt x="7405370" y="12126468"/>
                  </a:moveTo>
                  <a:lnTo>
                    <a:pt x="8296021" y="12126468"/>
                  </a:lnTo>
                  <a:lnTo>
                    <a:pt x="8296021" y="0"/>
                  </a:lnTo>
                  <a:lnTo>
                    <a:pt x="7405370" y="0"/>
                  </a:lnTo>
                  <a:lnTo>
                    <a:pt x="7405370" y="12126468"/>
                  </a:lnTo>
                  <a:close/>
                  <a:moveTo>
                    <a:pt x="6645148" y="12922504"/>
                  </a:moveTo>
                  <a:lnTo>
                    <a:pt x="7125462" y="12922504"/>
                  </a:lnTo>
                  <a:lnTo>
                    <a:pt x="7125462" y="18415"/>
                  </a:lnTo>
                  <a:lnTo>
                    <a:pt x="6645148" y="18415"/>
                  </a:lnTo>
                  <a:lnTo>
                    <a:pt x="6645148" y="12922504"/>
                  </a:lnTo>
                  <a:close/>
                  <a:moveTo>
                    <a:pt x="3168269" y="676021"/>
                  </a:moveTo>
                  <a:lnTo>
                    <a:pt x="2687955" y="676021"/>
                  </a:lnTo>
                  <a:lnTo>
                    <a:pt x="2687955" y="13579983"/>
                  </a:lnTo>
                  <a:lnTo>
                    <a:pt x="3168269" y="13579983"/>
                  </a:lnTo>
                  <a:lnTo>
                    <a:pt x="3168269" y="676021"/>
                  </a:lnTo>
                  <a:close/>
                  <a:moveTo>
                    <a:pt x="6396990" y="270002"/>
                  </a:moveTo>
                  <a:lnTo>
                    <a:pt x="3295523" y="270002"/>
                  </a:lnTo>
                  <a:lnTo>
                    <a:pt x="3295523" y="13173963"/>
                  </a:lnTo>
                  <a:lnTo>
                    <a:pt x="6396990" y="13173963"/>
                  </a:lnTo>
                  <a:lnTo>
                    <a:pt x="6396990" y="270002"/>
                  </a:lnTo>
                  <a:close/>
                </a:path>
              </a:pathLst>
            </a:custGeom>
            <a:blipFill>
              <a:blip r:embed="rId5">
                <a:alphaModFix amt="86000"/>
              </a:blip>
              <a:stretch>
                <a:fillRect l="-32822" t="0" r="-70724" b="0"/>
              </a:stretch>
            </a:blipFill>
          </p:spPr>
        </p:sp>
      </p:grpSp>
      <p:sp>
        <p:nvSpPr>
          <p:cNvPr name="TextBox 9" id="9"/>
          <p:cNvSpPr txBox="true"/>
          <p:nvPr/>
        </p:nvSpPr>
        <p:spPr>
          <a:xfrm rot="0">
            <a:off x="1624863" y="3043429"/>
            <a:ext cx="8574983" cy="2100071"/>
          </a:xfrm>
          <a:prstGeom prst="rect">
            <a:avLst/>
          </a:prstGeom>
        </p:spPr>
        <p:txBody>
          <a:bodyPr anchor="t" rtlCol="false" tIns="0" lIns="0" bIns="0" rIns="0">
            <a:spAutoFit/>
          </a:bodyPr>
          <a:lstStyle/>
          <a:p>
            <a:pPr algn="r" rtl="true" marL="0" indent="0" lvl="0">
              <a:lnSpc>
                <a:spcPts val="8419"/>
              </a:lnSpc>
            </a:pPr>
            <a:r>
              <a:rPr lang="ar-EG" b="true" sz="6013">
                <a:solidFill>
                  <a:srgbClr val="7C0086"/>
                </a:solidFill>
                <a:latin typeface="Droid Arabic Naskh Bold"/>
                <a:ea typeface="Droid Arabic Naskh Bold"/>
                <a:cs typeface="Droid Arabic Naskh Bold"/>
                <a:sym typeface="Droid Arabic Naskh Bold"/>
                <a:rtl val="true"/>
              </a:rPr>
              <a:t>قانون و حقوق در</a:t>
            </a:r>
          </a:p>
          <a:p>
            <a:pPr algn="r" rtl="true" marL="0" indent="0" lvl="0">
              <a:lnSpc>
                <a:spcPts val="8419"/>
              </a:lnSpc>
            </a:pPr>
            <a:r>
              <a:rPr lang="ar-EG" b="true" sz="6013">
                <a:solidFill>
                  <a:srgbClr val="7C0086"/>
                </a:solidFill>
                <a:latin typeface="Droid Arabic Naskh Bold"/>
                <a:ea typeface="Droid Arabic Naskh Bold"/>
                <a:cs typeface="Droid Arabic Naskh Bold"/>
                <a:sym typeface="Droid Arabic Naskh Bold"/>
                <a:rtl val="true"/>
              </a:rPr>
              <a:t> فضای اینترنت</a:t>
            </a:r>
          </a:p>
        </p:txBody>
      </p:sp>
      <p:sp>
        <p:nvSpPr>
          <p:cNvPr name="TextBox 10" id="10"/>
          <p:cNvSpPr txBox="true"/>
          <p:nvPr/>
        </p:nvSpPr>
        <p:spPr>
          <a:xfrm rot="0">
            <a:off x="569018" y="6920654"/>
            <a:ext cx="9697500" cy="535231"/>
          </a:xfrm>
          <a:prstGeom prst="rect">
            <a:avLst/>
          </a:prstGeom>
        </p:spPr>
        <p:txBody>
          <a:bodyPr anchor="t" rtlCol="false" tIns="0" lIns="0" bIns="0" rIns="0">
            <a:spAutoFit/>
          </a:bodyPr>
          <a:lstStyle/>
          <a:p>
            <a:pPr algn="r" rtl="true" marL="0" indent="0" lvl="0">
              <a:lnSpc>
                <a:spcPts val="4785"/>
              </a:lnSpc>
            </a:pPr>
            <a:r>
              <a:rPr lang="ar-EG" b="true" sz="2375">
                <a:solidFill>
                  <a:srgbClr val="044DA2"/>
                </a:solidFill>
                <a:latin typeface="Droid Arabic Naskh Bold"/>
                <a:ea typeface="Droid Arabic Naskh Bold"/>
                <a:cs typeface="Droid Arabic Naskh Bold"/>
                <a:sym typeface="Droid Arabic Naskh Bold"/>
                <a:rtl val="true"/>
              </a:rPr>
              <a:t>ماژول </a:t>
            </a:r>
            <a:r>
              <a:rPr lang="en-US" b="true" sz="2375">
                <a:solidFill>
                  <a:srgbClr val="044DA2"/>
                </a:solidFill>
                <a:latin typeface="Droid Arabic Naskh Bold"/>
                <a:ea typeface="Droid Arabic Naskh Bold"/>
                <a:cs typeface="Droid Arabic Naskh Bold"/>
                <a:sym typeface="Droid Arabic Naskh Bold"/>
              </a:rPr>
              <a:t>۱.۳</a:t>
            </a:r>
            <a:r>
              <a:rPr lang="ar-EG" b="true" sz="2375">
                <a:solidFill>
                  <a:srgbClr val="044DA2"/>
                </a:solidFill>
                <a:latin typeface="Droid Arabic Naskh Bold"/>
                <a:ea typeface="Droid Arabic Naskh Bold"/>
                <a:cs typeface="Droid Arabic Naskh Bold"/>
                <a:sym typeface="Droid Arabic Naskh Bold"/>
                <a:rtl val="true"/>
              </a:rPr>
              <a:t> خدمات و آموزش سواد دیجیتال</a:t>
            </a:r>
          </a:p>
        </p:txBody>
      </p:sp>
      <p:sp>
        <p:nvSpPr>
          <p:cNvPr name="TextBox 11" id="11"/>
          <p:cNvSpPr txBox="true"/>
          <p:nvPr/>
        </p:nvSpPr>
        <p:spPr>
          <a:xfrm rot="0">
            <a:off x="569018" y="5667296"/>
            <a:ext cx="9630828" cy="495300"/>
          </a:xfrm>
          <a:prstGeom prst="rect">
            <a:avLst/>
          </a:prstGeom>
        </p:spPr>
        <p:txBody>
          <a:bodyPr anchor="t" rtlCol="false" tIns="0" lIns="0" bIns="0" rIns="0">
            <a:spAutoFit/>
          </a:bodyPr>
          <a:lstStyle/>
          <a:p>
            <a:pPr algn="r" rtl="true" marL="0" indent="0" lvl="0">
              <a:lnSpc>
                <a:spcPts val="4199"/>
              </a:lnSpc>
            </a:pPr>
            <a:r>
              <a:rPr lang="ar-EG" sz="2999">
                <a:solidFill>
                  <a:srgbClr val="800080"/>
                </a:solidFill>
                <a:latin typeface="Droid Arabic Naskh"/>
                <a:ea typeface="Droid Arabic Naskh"/>
                <a:cs typeface="Droid Arabic Naskh"/>
                <a:sym typeface="Droid Arabic Naskh"/>
                <a:rtl val="true"/>
              </a:rPr>
              <a:t>محتوای مطابق با حق نشر تولید کنید.</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FF99D8"/>
        </a:solidFill>
      </p:bgPr>
    </p:bg>
    <p:spTree>
      <p:nvGrpSpPr>
        <p:cNvPr id="1" name=""/>
        <p:cNvGrpSpPr/>
        <p:nvPr/>
      </p:nvGrpSpPr>
      <p:grpSpPr>
        <a:xfrm>
          <a:off x="0" y="0"/>
          <a:ext cx="0" cy="0"/>
          <a:chOff x="0" y="0"/>
          <a:chExt cx="0" cy="0"/>
        </a:xfrm>
      </p:grpSpPr>
      <p:grpSp>
        <p:nvGrpSpPr>
          <p:cNvPr name="Group 2" id="2"/>
          <p:cNvGrpSpPr/>
          <p:nvPr/>
        </p:nvGrpSpPr>
        <p:grpSpPr>
          <a:xfrm rot="0">
            <a:off x="8154995" y="55711"/>
            <a:ext cx="9915874" cy="10148286"/>
            <a:chOff x="0" y="0"/>
            <a:chExt cx="13221165" cy="13531048"/>
          </a:xfrm>
        </p:grpSpPr>
        <p:sp>
          <p:nvSpPr>
            <p:cNvPr name="Freeform 3" id="3"/>
            <p:cNvSpPr/>
            <p:nvPr/>
          </p:nvSpPr>
          <p:spPr>
            <a:xfrm flipH="false" flipV="false" rot="0">
              <a:off x="25527" y="25400"/>
              <a:ext cx="13170282" cy="13480160"/>
            </a:xfrm>
            <a:custGeom>
              <a:avLst/>
              <a:gdLst/>
              <a:ahLst/>
              <a:cxnLst/>
              <a:rect r="r" b="b" t="t" l="l"/>
              <a:pathLst>
                <a:path h="13480160" w="13170282">
                  <a:moveTo>
                    <a:pt x="11917807" y="5887466"/>
                  </a:moveTo>
                  <a:cubicBezTo>
                    <a:pt x="12054332" y="5805678"/>
                    <a:pt x="12236196" y="5844159"/>
                    <a:pt x="12390882" y="5762371"/>
                  </a:cubicBezTo>
                  <a:cubicBezTo>
                    <a:pt x="12718415" y="5584317"/>
                    <a:pt x="12979146" y="5300472"/>
                    <a:pt x="13170281" y="4978019"/>
                  </a:cubicBezTo>
                  <a:cubicBezTo>
                    <a:pt x="13130910" y="4646041"/>
                    <a:pt x="13118719" y="4463161"/>
                    <a:pt x="13146024" y="4184142"/>
                  </a:cubicBezTo>
                  <a:cubicBezTo>
                    <a:pt x="13121767" y="4164838"/>
                    <a:pt x="13070205" y="4217797"/>
                    <a:pt x="13067158" y="4140835"/>
                  </a:cubicBezTo>
                  <a:cubicBezTo>
                    <a:pt x="13061060" y="3919474"/>
                    <a:pt x="12994385" y="3837686"/>
                    <a:pt x="12930632" y="3649980"/>
                  </a:cubicBezTo>
                  <a:cubicBezTo>
                    <a:pt x="12442444" y="3760597"/>
                    <a:pt x="11553824" y="4366895"/>
                    <a:pt x="11026140" y="4313936"/>
                  </a:cubicBezTo>
                  <a:cubicBezTo>
                    <a:pt x="11350624" y="3948303"/>
                    <a:pt x="11584178" y="3539236"/>
                    <a:pt x="11590147" y="3000375"/>
                  </a:cubicBezTo>
                  <a:cubicBezTo>
                    <a:pt x="11562842" y="2957068"/>
                    <a:pt x="11408156" y="2928239"/>
                    <a:pt x="11371834" y="2947416"/>
                  </a:cubicBezTo>
                  <a:cubicBezTo>
                    <a:pt x="11247500" y="2908935"/>
                    <a:pt x="11120120" y="2730881"/>
                    <a:pt x="11065510" y="2620264"/>
                  </a:cubicBezTo>
                  <a:cubicBezTo>
                    <a:pt x="11013948" y="2673223"/>
                    <a:pt x="11004804" y="2615438"/>
                    <a:pt x="10959337" y="2653919"/>
                  </a:cubicBezTo>
                  <a:cubicBezTo>
                    <a:pt x="10765282" y="2418207"/>
                    <a:pt x="10355834" y="2774188"/>
                    <a:pt x="10158730" y="2552827"/>
                  </a:cubicBezTo>
                  <a:cubicBezTo>
                    <a:pt x="10249661" y="2172716"/>
                    <a:pt x="10064749" y="2086102"/>
                    <a:pt x="9940417" y="1903222"/>
                  </a:cubicBezTo>
                  <a:cubicBezTo>
                    <a:pt x="9985883" y="1604899"/>
                    <a:pt x="9873742" y="1446149"/>
                    <a:pt x="9770618" y="1167003"/>
                  </a:cubicBezTo>
                  <a:cubicBezTo>
                    <a:pt x="9643236" y="1263269"/>
                    <a:pt x="9652381" y="1114044"/>
                    <a:pt x="9667494" y="1017778"/>
                  </a:cubicBezTo>
                  <a:cubicBezTo>
                    <a:pt x="9573513" y="1061085"/>
                    <a:pt x="9515856" y="1003300"/>
                    <a:pt x="9464294" y="926338"/>
                  </a:cubicBezTo>
                  <a:cubicBezTo>
                    <a:pt x="9282303" y="1036955"/>
                    <a:pt x="9115551" y="1041781"/>
                    <a:pt x="8970010" y="1065911"/>
                  </a:cubicBezTo>
                  <a:cubicBezTo>
                    <a:pt x="8227060" y="1191006"/>
                    <a:pt x="7305167" y="1508633"/>
                    <a:pt x="6638036" y="1561465"/>
                  </a:cubicBezTo>
                  <a:cubicBezTo>
                    <a:pt x="7250557" y="1147699"/>
                    <a:pt x="7960233" y="883031"/>
                    <a:pt x="8412099" y="526923"/>
                  </a:cubicBezTo>
                  <a:cubicBezTo>
                    <a:pt x="8427212" y="324866"/>
                    <a:pt x="8424291" y="233426"/>
                    <a:pt x="8415147" y="45720"/>
                  </a:cubicBezTo>
                  <a:cubicBezTo>
                    <a:pt x="7926959" y="0"/>
                    <a:pt x="7177913" y="349123"/>
                    <a:pt x="6483477" y="695579"/>
                  </a:cubicBezTo>
                  <a:cubicBezTo>
                    <a:pt x="4873244" y="1499108"/>
                    <a:pt x="2932303" y="2413381"/>
                    <a:pt x="2019554" y="3837686"/>
                  </a:cubicBezTo>
                  <a:cubicBezTo>
                    <a:pt x="2043811" y="4049395"/>
                    <a:pt x="2004441" y="4323715"/>
                    <a:pt x="2104517" y="4506468"/>
                  </a:cubicBezTo>
                  <a:cubicBezTo>
                    <a:pt x="1770888" y="4795139"/>
                    <a:pt x="1388872" y="5054981"/>
                    <a:pt x="1064387" y="5353304"/>
                  </a:cubicBezTo>
                  <a:cubicBezTo>
                    <a:pt x="1076579" y="5603494"/>
                    <a:pt x="1158367" y="5863336"/>
                    <a:pt x="1191768" y="5906643"/>
                  </a:cubicBezTo>
                  <a:cubicBezTo>
                    <a:pt x="1085596" y="5998083"/>
                    <a:pt x="1249426" y="5930646"/>
                    <a:pt x="1243330" y="6026912"/>
                  </a:cubicBezTo>
                  <a:cubicBezTo>
                    <a:pt x="1197864" y="6060567"/>
                    <a:pt x="1228217" y="6142355"/>
                    <a:pt x="1161415" y="6166485"/>
                  </a:cubicBezTo>
                  <a:cubicBezTo>
                    <a:pt x="915797" y="6103874"/>
                    <a:pt x="642874" y="6407023"/>
                    <a:pt x="391160" y="6498463"/>
                  </a:cubicBezTo>
                  <a:cubicBezTo>
                    <a:pt x="382016" y="6561074"/>
                    <a:pt x="473075" y="6551422"/>
                    <a:pt x="415417" y="6604381"/>
                  </a:cubicBezTo>
                  <a:cubicBezTo>
                    <a:pt x="248666" y="6666992"/>
                    <a:pt x="230378" y="6806438"/>
                    <a:pt x="63627" y="6869049"/>
                  </a:cubicBezTo>
                  <a:cubicBezTo>
                    <a:pt x="57531" y="6926834"/>
                    <a:pt x="51435" y="6984492"/>
                    <a:pt x="60579" y="7051929"/>
                  </a:cubicBezTo>
                  <a:cubicBezTo>
                    <a:pt x="84836" y="7100062"/>
                    <a:pt x="230378" y="7042277"/>
                    <a:pt x="191008" y="7124065"/>
                  </a:cubicBezTo>
                  <a:cubicBezTo>
                    <a:pt x="103124" y="7172198"/>
                    <a:pt x="0" y="7157720"/>
                    <a:pt x="3048" y="7292467"/>
                  </a:cubicBezTo>
                  <a:cubicBezTo>
                    <a:pt x="51562" y="7379081"/>
                    <a:pt x="151638" y="7321296"/>
                    <a:pt x="178943" y="7460869"/>
                  </a:cubicBezTo>
                  <a:cubicBezTo>
                    <a:pt x="157734" y="7528179"/>
                    <a:pt x="91059" y="7566787"/>
                    <a:pt x="109220" y="7653401"/>
                  </a:cubicBezTo>
                  <a:cubicBezTo>
                    <a:pt x="251714" y="7648575"/>
                    <a:pt x="379095" y="7691882"/>
                    <a:pt x="527685" y="7677404"/>
                  </a:cubicBezTo>
                  <a:cubicBezTo>
                    <a:pt x="482219" y="7715885"/>
                    <a:pt x="564134" y="7802499"/>
                    <a:pt x="685419" y="7764018"/>
                  </a:cubicBezTo>
                  <a:cubicBezTo>
                    <a:pt x="679323" y="7831328"/>
                    <a:pt x="573278" y="7840980"/>
                    <a:pt x="582295" y="7913116"/>
                  </a:cubicBezTo>
                  <a:cubicBezTo>
                    <a:pt x="758190" y="7860157"/>
                    <a:pt x="806704" y="7754366"/>
                    <a:pt x="970407" y="7715885"/>
                  </a:cubicBezTo>
                  <a:cubicBezTo>
                    <a:pt x="861187" y="7855458"/>
                    <a:pt x="721741" y="8071993"/>
                    <a:pt x="585216" y="8120126"/>
                  </a:cubicBezTo>
                  <a:cubicBezTo>
                    <a:pt x="545846" y="8206740"/>
                    <a:pt x="560959" y="8322183"/>
                    <a:pt x="539750" y="8413623"/>
                  </a:cubicBezTo>
                  <a:cubicBezTo>
                    <a:pt x="503301" y="8394319"/>
                    <a:pt x="506349" y="8697468"/>
                    <a:pt x="600456" y="8769731"/>
                  </a:cubicBezTo>
                  <a:cubicBezTo>
                    <a:pt x="718693" y="8721598"/>
                    <a:pt x="985647" y="8745728"/>
                    <a:pt x="1158494" y="8803386"/>
                  </a:cubicBezTo>
                  <a:cubicBezTo>
                    <a:pt x="1146302" y="8856345"/>
                    <a:pt x="1106932" y="8894826"/>
                    <a:pt x="1128141" y="8971788"/>
                  </a:cubicBezTo>
                  <a:cubicBezTo>
                    <a:pt x="1185799" y="9005443"/>
                    <a:pt x="1325245" y="8813038"/>
                    <a:pt x="1382903" y="8885174"/>
                  </a:cubicBezTo>
                  <a:cubicBezTo>
                    <a:pt x="1467866" y="8933307"/>
                    <a:pt x="1316228" y="8981440"/>
                    <a:pt x="1358646" y="9077579"/>
                  </a:cubicBezTo>
                  <a:cubicBezTo>
                    <a:pt x="1922653" y="8630031"/>
                    <a:pt x="2374519" y="8548243"/>
                    <a:pt x="2947670" y="8331708"/>
                  </a:cubicBezTo>
                  <a:cubicBezTo>
                    <a:pt x="2307844" y="8774430"/>
                    <a:pt x="1443482" y="9967722"/>
                    <a:pt x="1428369" y="10357485"/>
                  </a:cubicBezTo>
                  <a:cubicBezTo>
                    <a:pt x="1507236" y="10357485"/>
                    <a:pt x="1573911" y="10386314"/>
                    <a:pt x="1646682" y="10410444"/>
                  </a:cubicBezTo>
                  <a:cubicBezTo>
                    <a:pt x="1622425" y="10511536"/>
                    <a:pt x="1585976" y="10607675"/>
                    <a:pt x="1580007" y="10718419"/>
                  </a:cubicBezTo>
                  <a:cubicBezTo>
                    <a:pt x="1619377" y="10607802"/>
                    <a:pt x="1758950" y="10554843"/>
                    <a:pt x="1771015" y="10756900"/>
                  </a:cubicBezTo>
                  <a:cubicBezTo>
                    <a:pt x="1673987" y="10771378"/>
                    <a:pt x="1673987" y="10819511"/>
                    <a:pt x="1673987" y="10934953"/>
                  </a:cubicBezTo>
                  <a:cubicBezTo>
                    <a:pt x="1774063" y="10954258"/>
                    <a:pt x="1928749" y="10814685"/>
                    <a:pt x="1977263" y="10963783"/>
                  </a:cubicBezTo>
                  <a:cubicBezTo>
                    <a:pt x="1913636" y="11026394"/>
                    <a:pt x="1889379" y="10968609"/>
                    <a:pt x="1828673" y="11021568"/>
                  </a:cubicBezTo>
                  <a:cubicBezTo>
                    <a:pt x="1831721" y="11117834"/>
                    <a:pt x="1892300" y="11045571"/>
                    <a:pt x="1913636" y="11093703"/>
                  </a:cubicBezTo>
                  <a:cubicBezTo>
                    <a:pt x="1737741" y="11209147"/>
                    <a:pt x="1746885" y="11252453"/>
                    <a:pt x="1689227" y="11406505"/>
                  </a:cubicBezTo>
                  <a:cubicBezTo>
                    <a:pt x="1640713" y="11281410"/>
                    <a:pt x="1513332" y="12084939"/>
                    <a:pt x="1616456" y="12075287"/>
                  </a:cubicBezTo>
                  <a:cubicBezTo>
                    <a:pt x="1531493" y="12214860"/>
                    <a:pt x="1695323" y="12133072"/>
                    <a:pt x="1734693" y="12185903"/>
                  </a:cubicBezTo>
                  <a:cubicBezTo>
                    <a:pt x="1698244" y="12286996"/>
                    <a:pt x="1780159" y="12315825"/>
                    <a:pt x="1789303" y="12421616"/>
                  </a:cubicBezTo>
                  <a:cubicBezTo>
                    <a:pt x="1834769" y="12440920"/>
                    <a:pt x="1922780" y="12339828"/>
                    <a:pt x="1919732" y="12493752"/>
                  </a:cubicBezTo>
                  <a:cubicBezTo>
                    <a:pt x="1831848" y="12508230"/>
                    <a:pt x="1859026" y="12469749"/>
                    <a:pt x="1798447" y="12565888"/>
                  </a:cubicBezTo>
                  <a:cubicBezTo>
                    <a:pt x="1777238" y="12532233"/>
                    <a:pt x="1731772" y="12498578"/>
                    <a:pt x="1686306" y="12570714"/>
                  </a:cubicBezTo>
                  <a:cubicBezTo>
                    <a:pt x="1719707" y="12671806"/>
                    <a:pt x="1707515" y="12748768"/>
                    <a:pt x="1701419" y="12830556"/>
                  </a:cubicBezTo>
                  <a:cubicBezTo>
                    <a:pt x="1862201" y="12787249"/>
                    <a:pt x="1749933" y="12873863"/>
                    <a:pt x="1898523" y="12893167"/>
                  </a:cubicBezTo>
                  <a:cubicBezTo>
                    <a:pt x="1943989" y="12979781"/>
                    <a:pt x="1877314" y="13003785"/>
                    <a:pt x="1868170" y="13061569"/>
                  </a:cubicBezTo>
                  <a:cubicBezTo>
                    <a:pt x="2159254" y="13076047"/>
                    <a:pt x="2310892" y="13268452"/>
                    <a:pt x="2559558" y="13359892"/>
                  </a:cubicBezTo>
                  <a:cubicBezTo>
                    <a:pt x="2559558" y="13446506"/>
                    <a:pt x="2605024" y="13412851"/>
                    <a:pt x="2611120" y="13480160"/>
                  </a:cubicBezTo>
                  <a:cubicBezTo>
                    <a:pt x="3084195" y="13393547"/>
                    <a:pt x="3396488" y="13475336"/>
                    <a:pt x="3942461" y="13210667"/>
                  </a:cubicBezTo>
                  <a:cubicBezTo>
                    <a:pt x="3875786" y="13114401"/>
                    <a:pt x="3687699" y="13191362"/>
                    <a:pt x="3651377" y="13143357"/>
                  </a:cubicBezTo>
                  <a:cubicBezTo>
                    <a:pt x="4021328" y="12897993"/>
                    <a:pt x="4473194" y="12811379"/>
                    <a:pt x="4915916" y="12671806"/>
                  </a:cubicBezTo>
                  <a:cubicBezTo>
                    <a:pt x="5340477" y="12541885"/>
                    <a:pt x="5758942" y="12585192"/>
                    <a:pt x="6177407" y="12291695"/>
                  </a:cubicBezTo>
                  <a:cubicBezTo>
                    <a:pt x="6277483" y="12354306"/>
                    <a:pt x="6356350" y="12233910"/>
                    <a:pt x="6450330" y="12190603"/>
                  </a:cubicBezTo>
                  <a:cubicBezTo>
                    <a:pt x="6941566" y="11954890"/>
                    <a:pt x="7566279" y="11767185"/>
                    <a:pt x="8051546" y="11704574"/>
                  </a:cubicBezTo>
                  <a:cubicBezTo>
                    <a:pt x="8136509" y="11694922"/>
                    <a:pt x="8233537" y="11617960"/>
                    <a:pt x="8272907" y="11574653"/>
                  </a:cubicBezTo>
                  <a:cubicBezTo>
                    <a:pt x="8430641" y="11613134"/>
                    <a:pt x="8703564" y="11449558"/>
                    <a:pt x="8846058" y="11386947"/>
                  </a:cubicBezTo>
                  <a:cubicBezTo>
                    <a:pt x="8839962" y="11343640"/>
                    <a:pt x="8815705" y="11295507"/>
                    <a:pt x="8843010" y="11271503"/>
                  </a:cubicBezTo>
                  <a:cubicBezTo>
                    <a:pt x="9040114" y="11199368"/>
                    <a:pt x="9319133" y="11122278"/>
                    <a:pt x="9501124" y="10949178"/>
                  </a:cubicBezTo>
                  <a:cubicBezTo>
                    <a:pt x="9476867" y="10929874"/>
                    <a:pt x="9425305" y="10982833"/>
                    <a:pt x="9422257" y="10905871"/>
                  </a:cubicBezTo>
                  <a:cubicBezTo>
                    <a:pt x="9595104" y="10838561"/>
                    <a:pt x="9807448" y="10809605"/>
                    <a:pt x="9971151" y="10703814"/>
                  </a:cubicBezTo>
                  <a:cubicBezTo>
                    <a:pt x="9937750" y="10694162"/>
                    <a:pt x="9901428" y="10694162"/>
                    <a:pt x="9871075" y="10670159"/>
                  </a:cubicBezTo>
                  <a:cubicBezTo>
                    <a:pt x="10074275" y="10424795"/>
                    <a:pt x="10159111" y="10304526"/>
                    <a:pt x="10438130" y="10251567"/>
                  </a:cubicBezTo>
                  <a:cubicBezTo>
                    <a:pt x="10416921" y="10107168"/>
                    <a:pt x="10480548" y="10015855"/>
                    <a:pt x="10623169" y="9962896"/>
                  </a:cubicBezTo>
                  <a:cubicBezTo>
                    <a:pt x="10662539" y="9876282"/>
                    <a:pt x="10541254" y="9909937"/>
                    <a:pt x="10586720" y="9804146"/>
                  </a:cubicBezTo>
                  <a:cubicBezTo>
                    <a:pt x="11093196" y="9698228"/>
                    <a:pt x="11232642" y="8976487"/>
                    <a:pt x="11466195" y="8572373"/>
                  </a:cubicBezTo>
                  <a:cubicBezTo>
                    <a:pt x="11475339" y="8557895"/>
                    <a:pt x="11514709" y="8519414"/>
                    <a:pt x="11520805" y="8509762"/>
                  </a:cubicBezTo>
                  <a:cubicBezTo>
                    <a:pt x="11842242" y="8201787"/>
                    <a:pt x="12239498" y="8158480"/>
                    <a:pt x="12485116" y="7735062"/>
                  </a:cubicBezTo>
                  <a:cubicBezTo>
                    <a:pt x="12579096" y="7412736"/>
                    <a:pt x="12827762" y="7003669"/>
                    <a:pt x="12551791" y="6739001"/>
                  </a:cubicBezTo>
                  <a:cubicBezTo>
                    <a:pt x="12582144" y="6671691"/>
                    <a:pt x="12566904" y="6580251"/>
                    <a:pt x="12536678" y="6479159"/>
                  </a:cubicBezTo>
                  <a:cubicBezTo>
                    <a:pt x="12412345" y="6532118"/>
                    <a:pt x="11839195" y="6354064"/>
                    <a:pt x="11711813" y="6272276"/>
                  </a:cubicBezTo>
                  <a:cubicBezTo>
                    <a:pt x="11739118" y="6171184"/>
                    <a:pt x="11681460" y="6070219"/>
                    <a:pt x="11696700" y="6012434"/>
                  </a:cubicBezTo>
                  <a:cubicBezTo>
                    <a:pt x="11814937" y="6002782"/>
                    <a:pt x="11848338" y="5930646"/>
                    <a:pt x="11918061" y="5887339"/>
                  </a:cubicBezTo>
                  <a:close/>
                </a:path>
              </a:pathLst>
            </a:custGeom>
            <a:blipFill>
              <a:blip r:embed="rId2"/>
              <a:stretch>
                <a:fillRect l="-39902" t="-499" r="-39878" b="-189"/>
              </a:stretch>
            </a:blipFill>
          </p:spPr>
        </p:sp>
        <p:sp>
          <p:nvSpPr>
            <p:cNvPr name="Freeform 4" id="4"/>
            <p:cNvSpPr/>
            <p:nvPr/>
          </p:nvSpPr>
          <p:spPr>
            <a:xfrm flipH="false" flipV="false" rot="0">
              <a:off x="-7112" y="41783"/>
              <a:ext cx="12935459" cy="12848717"/>
            </a:xfrm>
            <a:custGeom>
              <a:avLst/>
              <a:gdLst/>
              <a:ahLst/>
              <a:cxnLst/>
              <a:rect r="r" b="b" t="t" l="l"/>
              <a:pathLst>
                <a:path h="12848717" w="12935459">
                  <a:moveTo>
                    <a:pt x="12037441" y="5808091"/>
                  </a:moveTo>
                  <a:cubicBezTo>
                    <a:pt x="12054460" y="5803519"/>
                    <a:pt x="12071604" y="5799709"/>
                    <a:pt x="12088876" y="5796534"/>
                  </a:cubicBezTo>
                  <a:lnTo>
                    <a:pt x="12113895" y="5791835"/>
                  </a:lnTo>
                  <a:lnTo>
                    <a:pt x="12123166" y="5841746"/>
                  </a:lnTo>
                  <a:lnTo>
                    <a:pt x="12098148" y="5846445"/>
                  </a:lnTo>
                  <a:cubicBezTo>
                    <a:pt x="12081891" y="5849493"/>
                    <a:pt x="12066016" y="5852922"/>
                    <a:pt x="12050649" y="5857113"/>
                  </a:cubicBezTo>
                  <a:lnTo>
                    <a:pt x="12026138" y="5863717"/>
                  </a:lnTo>
                  <a:lnTo>
                    <a:pt x="12012930" y="5814695"/>
                  </a:lnTo>
                  <a:close/>
                  <a:moveTo>
                    <a:pt x="12115673" y="5794883"/>
                  </a:moveTo>
                  <a:cubicBezTo>
                    <a:pt x="12128627" y="5792978"/>
                    <a:pt x="12141709" y="5791327"/>
                    <a:pt x="12154789" y="5789549"/>
                  </a:cubicBezTo>
                  <a:cubicBezTo>
                    <a:pt x="12158599" y="5789041"/>
                    <a:pt x="12162536" y="5788533"/>
                    <a:pt x="12166347" y="5788025"/>
                  </a:cubicBezTo>
                  <a:lnTo>
                    <a:pt x="12191492" y="5784723"/>
                  </a:lnTo>
                  <a:lnTo>
                    <a:pt x="12198223" y="5835142"/>
                  </a:lnTo>
                  <a:lnTo>
                    <a:pt x="12173077" y="5838444"/>
                  </a:lnTo>
                  <a:cubicBezTo>
                    <a:pt x="12169267" y="5838952"/>
                    <a:pt x="12165330" y="5839460"/>
                    <a:pt x="12161520" y="5839968"/>
                  </a:cubicBezTo>
                  <a:lnTo>
                    <a:pt x="12158218" y="5814822"/>
                  </a:lnTo>
                  <a:lnTo>
                    <a:pt x="12161520" y="5839968"/>
                  </a:lnTo>
                  <a:cubicBezTo>
                    <a:pt x="12148439" y="5841746"/>
                    <a:pt x="12135612" y="5843397"/>
                    <a:pt x="12122912" y="5845175"/>
                  </a:cubicBezTo>
                  <a:lnTo>
                    <a:pt x="12097766" y="5848731"/>
                  </a:lnTo>
                  <a:lnTo>
                    <a:pt x="12090654" y="5798439"/>
                  </a:lnTo>
                  <a:close/>
                  <a:moveTo>
                    <a:pt x="12190857" y="5784596"/>
                  </a:moveTo>
                  <a:cubicBezTo>
                    <a:pt x="12207240" y="5782056"/>
                    <a:pt x="12223623" y="5779135"/>
                    <a:pt x="12239625" y="5775833"/>
                  </a:cubicBezTo>
                  <a:lnTo>
                    <a:pt x="12264517" y="5770626"/>
                  </a:lnTo>
                  <a:lnTo>
                    <a:pt x="12274931" y="5820283"/>
                  </a:lnTo>
                  <a:lnTo>
                    <a:pt x="12250039" y="5825490"/>
                  </a:lnTo>
                  <a:cubicBezTo>
                    <a:pt x="12232767" y="5829173"/>
                    <a:pt x="12215623" y="5832094"/>
                    <a:pt x="12198604" y="5834761"/>
                  </a:cubicBezTo>
                  <a:lnTo>
                    <a:pt x="12173459" y="5838698"/>
                  </a:lnTo>
                  <a:lnTo>
                    <a:pt x="12165585" y="5788533"/>
                  </a:lnTo>
                  <a:close/>
                  <a:moveTo>
                    <a:pt x="12261597" y="5767832"/>
                  </a:moveTo>
                  <a:cubicBezTo>
                    <a:pt x="12276836" y="5763260"/>
                    <a:pt x="12291949" y="5758053"/>
                    <a:pt x="12306681" y="5751830"/>
                  </a:cubicBezTo>
                  <a:lnTo>
                    <a:pt x="12330049" y="5742051"/>
                  </a:lnTo>
                  <a:lnTo>
                    <a:pt x="12349735" y="5788914"/>
                  </a:lnTo>
                  <a:lnTo>
                    <a:pt x="12326366" y="5798693"/>
                  </a:lnTo>
                  <a:cubicBezTo>
                    <a:pt x="12309729" y="5805678"/>
                    <a:pt x="12292965" y="5811520"/>
                    <a:pt x="12276074" y="5816600"/>
                  </a:cubicBezTo>
                  <a:lnTo>
                    <a:pt x="12251690" y="5823839"/>
                  </a:lnTo>
                  <a:lnTo>
                    <a:pt x="12237212" y="5775198"/>
                  </a:lnTo>
                  <a:close/>
                  <a:moveTo>
                    <a:pt x="12325604" y="5737733"/>
                  </a:moveTo>
                  <a:cubicBezTo>
                    <a:pt x="12340210" y="5729605"/>
                    <a:pt x="12354687" y="5721350"/>
                    <a:pt x="12369038" y="5712714"/>
                  </a:cubicBezTo>
                  <a:lnTo>
                    <a:pt x="12390882" y="5699760"/>
                  </a:lnTo>
                  <a:lnTo>
                    <a:pt x="12416917" y="5743448"/>
                  </a:lnTo>
                  <a:lnTo>
                    <a:pt x="12395073" y="5756402"/>
                  </a:lnTo>
                  <a:cubicBezTo>
                    <a:pt x="12380341" y="5765165"/>
                    <a:pt x="12365355" y="5773801"/>
                    <a:pt x="12350369" y="5782183"/>
                  </a:cubicBezTo>
                  <a:lnTo>
                    <a:pt x="12328144" y="5794502"/>
                  </a:lnTo>
                  <a:lnTo>
                    <a:pt x="12303506" y="5750052"/>
                  </a:lnTo>
                  <a:close/>
                  <a:moveTo>
                    <a:pt x="12389485" y="5698871"/>
                  </a:moveTo>
                  <a:cubicBezTo>
                    <a:pt x="12403582" y="5689854"/>
                    <a:pt x="12417552" y="5680710"/>
                    <a:pt x="12431268" y="5671439"/>
                  </a:cubicBezTo>
                  <a:lnTo>
                    <a:pt x="12452350" y="5657215"/>
                  </a:lnTo>
                  <a:lnTo>
                    <a:pt x="12480798" y="5699252"/>
                  </a:lnTo>
                  <a:lnTo>
                    <a:pt x="12459716" y="5713476"/>
                  </a:lnTo>
                  <a:cubicBezTo>
                    <a:pt x="12445492" y="5723128"/>
                    <a:pt x="12431141" y="5732526"/>
                    <a:pt x="12416663" y="5741797"/>
                  </a:cubicBezTo>
                  <a:lnTo>
                    <a:pt x="12395200" y="5755386"/>
                  </a:lnTo>
                  <a:lnTo>
                    <a:pt x="12367895" y="5712587"/>
                  </a:lnTo>
                  <a:close/>
                  <a:moveTo>
                    <a:pt x="12450826" y="5656453"/>
                  </a:moveTo>
                  <a:cubicBezTo>
                    <a:pt x="12464415" y="5646674"/>
                    <a:pt x="12477750" y="5636768"/>
                    <a:pt x="12491085" y="5626608"/>
                  </a:cubicBezTo>
                  <a:lnTo>
                    <a:pt x="12511278" y="5611241"/>
                  </a:lnTo>
                  <a:lnTo>
                    <a:pt x="12542139" y="5651627"/>
                  </a:lnTo>
                  <a:lnTo>
                    <a:pt x="12521947" y="5666994"/>
                  </a:lnTo>
                  <a:cubicBezTo>
                    <a:pt x="12508357" y="5677408"/>
                    <a:pt x="12494514" y="5687695"/>
                    <a:pt x="12480544" y="5697728"/>
                  </a:cubicBezTo>
                  <a:lnTo>
                    <a:pt x="12459970" y="5712587"/>
                  </a:lnTo>
                  <a:lnTo>
                    <a:pt x="12430252" y="5671312"/>
                  </a:lnTo>
                  <a:close/>
                  <a:moveTo>
                    <a:pt x="12509881" y="5610606"/>
                  </a:moveTo>
                  <a:cubicBezTo>
                    <a:pt x="12522835" y="5600065"/>
                    <a:pt x="12535789" y="5589397"/>
                    <a:pt x="12548489" y="5578602"/>
                  </a:cubicBezTo>
                  <a:lnTo>
                    <a:pt x="12567793" y="5562092"/>
                  </a:lnTo>
                  <a:lnTo>
                    <a:pt x="12600686" y="5600700"/>
                  </a:lnTo>
                  <a:lnTo>
                    <a:pt x="12581382" y="5617210"/>
                  </a:lnTo>
                  <a:cubicBezTo>
                    <a:pt x="12568301" y="5628386"/>
                    <a:pt x="12555093" y="5639308"/>
                    <a:pt x="12541759" y="5650103"/>
                  </a:cubicBezTo>
                  <a:lnTo>
                    <a:pt x="12521947" y="5666105"/>
                  </a:lnTo>
                  <a:lnTo>
                    <a:pt x="12490069" y="5626608"/>
                  </a:lnTo>
                  <a:close/>
                  <a:moveTo>
                    <a:pt x="12566397" y="5561584"/>
                  </a:moveTo>
                  <a:cubicBezTo>
                    <a:pt x="12578842" y="5550408"/>
                    <a:pt x="12591161" y="5539105"/>
                    <a:pt x="12603226" y="5527675"/>
                  </a:cubicBezTo>
                  <a:lnTo>
                    <a:pt x="12621641" y="5510276"/>
                  </a:lnTo>
                  <a:lnTo>
                    <a:pt x="12656566" y="5547233"/>
                  </a:lnTo>
                  <a:lnTo>
                    <a:pt x="12638151" y="5564632"/>
                  </a:lnTo>
                  <a:cubicBezTo>
                    <a:pt x="12625705" y="5576443"/>
                    <a:pt x="12613132" y="5588000"/>
                    <a:pt x="12600305" y="5599430"/>
                  </a:cubicBezTo>
                  <a:lnTo>
                    <a:pt x="12581382" y="5616448"/>
                  </a:lnTo>
                  <a:lnTo>
                    <a:pt x="12547473" y="5578602"/>
                  </a:lnTo>
                  <a:close/>
                  <a:moveTo>
                    <a:pt x="12620372" y="5509768"/>
                  </a:moveTo>
                  <a:cubicBezTo>
                    <a:pt x="12632182" y="5497957"/>
                    <a:pt x="12643993" y="5486019"/>
                    <a:pt x="12655550" y="5473954"/>
                  </a:cubicBezTo>
                  <a:lnTo>
                    <a:pt x="12673076" y="5455666"/>
                  </a:lnTo>
                  <a:lnTo>
                    <a:pt x="12709779" y="5490845"/>
                  </a:lnTo>
                  <a:lnTo>
                    <a:pt x="12692253" y="5509133"/>
                  </a:lnTo>
                  <a:cubicBezTo>
                    <a:pt x="12680442" y="5521452"/>
                    <a:pt x="12668377" y="5533771"/>
                    <a:pt x="12656185" y="5545836"/>
                  </a:cubicBezTo>
                  <a:lnTo>
                    <a:pt x="12638151" y="5563743"/>
                  </a:lnTo>
                  <a:lnTo>
                    <a:pt x="12602337" y="5527675"/>
                  </a:lnTo>
                  <a:close/>
                  <a:moveTo>
                    <a:pt x="12671806" y="5455285"/>
                  </a:moveTo>
                  <a:cubicBezTo>
                    <a:pt x="12683110" y="5442966"/>
                    <a:pt x="12694285" y="5430393"/>
                    <a:pt x="12705207" y="5417820"/>
                  </a:cubicBezTo>
                  <a:lnTo>
                    <a:pt x="12721844" y="5398643"/>
                  </a:lnTo>
                  <a:lnTo>
                    <a:pt x="12760072" y="5432044"/>
                  </a:lnTo>
                  <a:lnTo>
                    <a:pt x="12743435" y="5451221"/>
                  </a:lnTo>
                  <a:cubicBezTo>
                    <a:pt x="12732131" y="5464175"/>
                    <a:pt x="12720701" y="5476875"/>
                    <a:pt x="12709144" y="5489575"/>
                  </a:cubicBezTo>
                  <a:lnTo>
                    <a:pt x="12691999" y="5508371"/>
                  </a:lnTo>
                  <a:lnTo>
                    <a:pt x="12654535" y="5474081"/>
                  </a:lnTo>
                  <a:close/>
                  <a:moveTo>
                    <a:pt x="12720574" y="5398389"/>
                  </a:moveTo>
                  <a:cubicBezTo>
                    <a:pt x="12731242" y="5385562"/>
                    <a:pt x="12741910" y="5372608"/>
                    <a:pt x="12752324" y="5359400"/>
                  </a:cubicBezTo>
                  <a:lnTo>
                    <a:pt x="12768199" y="5339588"/>
                  </a:lnTo>
                  <a:lnTo>
                    <a:pt x="12807950" y="5371211"/>
                  </a:lnTo>
                  <a:lnTo>
                    <a:pt x="12792075" y="5391023"/>
                  </a:lnTo>
                  <a:cubicBezTo>
                    <a:pt x="12781407" y="5404358"/>
                    <a:pt x="12770612" y="5417693"/>
                    <a:pt x="12759690" y="5430774"/>
                  </a:cubicBezTo>
                  <a:lnTo>
                    <a:pt x="12743435" y="5450332"/>
                  </a:lnTo>
                  <a:lnTo>
                    <a:pt x="12704445" y="5417820"/>
                  </a:lnTo>
                  <a:close/>
                  <a:moveTo>
                    <a:pt x="12767056" y="5339207"/>
                  </a:moveTo>
                  <a:cubicBezTo>
                    <a:pt x="12777216" y="5325872"/>
                    <a:pt x="12787249" y="5312410"/>
                    <a:pt x="12797028" y="5298948"/>
                  </a:cubicBezTo>
                  <a:lnTo>
                    <a:pt x="12812014" y="5278374"/>
                  </a:lnTo>
                  <a:lnTo>
                    <a:pt x="12853035" y="5308346"/>
                  </a:lnTo>
                  <a:lnTo>
                    <a:pt x="12838049" y="5328920"/>
                  </a:lnTo>
                  <a:cubicBezTo>
                    <a:pt x="12828016" y="5342763"/>
                    <a:pt x="12817729" y="5356479"/>
                    <a:pt x="12807442" y="5370068"/>
                  </a:cubicBezTo>
                  <a:lnTo>
                    <a:pt x="12792075" y="5390261"/>
                  </a:lnTo>
                  <a:lnTo>
                    <a:pt x="12751689" y="5359527"/>
                  </a:lnTo>
                  <a:close/>
                  <a:moveTo>
                    <a:pt x="12810872" y="5278247"/>
                  </a:moveTo>
                  <a:cubicBezTo>
                    <a:pt x="12820397" y="5264531"/>
                    <a:pt x="12829922" y="5250688"/>
                    <a:pt x="12839192" y="5236718"/>
                  </a:cubicBezTo>
                  <a:lnTo>
                    <a:pt x="12853289" y="5215636"/>
                  </a:lnTo>
                  <a:lnTo>
                    <a:pt x="12895580" y="5243830"/>
                  </a:lnTo>
                  <a:lnTo>
                    <a:pt x="12881484" y="5264912"/>
                  </a:lnTo>
                  <a:cubicBezTo>
                    <a:pt x="12871959" y="5279136"/>
                    <a:pt x="12862306" y="5293233"/>
                    <a:pt x="12852527" y="5307330"/>
                  </a:cubicBezTo>
                  <a:lnTo>
                    <a:pt x="12838049" y="5328158"/>
                  </a:lnTo>
                  <a:lnTo>
                    <a:pt x="12796393" y="5299075"/>
                  </a:lnTo>
                  <a:close/>
                  <a:moveTo>
                    <a:pt x="12852273" y="5215382"/>
                  </a:moveTo>
                  <a:cubicBezTo>
                    <a:pt x="12861290" y="5201285"/>
                    <a:pt x="12870180" y="5187061"/>
                    <a:pt x="12878943" y="5172710"/>
                  </a:cubicBezTo>
                  <a:lnTo>
                    <a:pt x="12892151" y="5150993"/>
                  </a:lnTo>
                  <a:lnTo>
                    <a:pt x="12935459" y="5177536"/>
                  </a:lnTo>
                  <a:lnTo>
                    <a:pt x="12922250" y="5199253"/>
                  </a:lnTo>
                  <a:cubicBezTo>
                    <a:pt x="12913360" y="5213858"/>
                    <a:pt x="12904216" y="5228336"/>
                    <a:pt x="12895073" y="5242687"/>
                  </a:cubicBezTo>
                  <a:lnTo>
                    <a:pt x="12881356" y="5264150"/>
                  </a:lnTo>
                  <a:lnTo>
                    <a:pt x="12838557" y="5236845"/>
                  </a:lnTo>
                  <a:close/>
                  <a:moveTo>
                    <a:pt x="12879070" y="5164963"/>
                  </a:moveTo>
                  <a:cubicBezTo>
                    <a:pt x="12877038" y="5147691"/>
                    <a:pt x="12875134" y="5130927"/>
                    <a:pt x="12873228" y="5114417"/>
                  </a:cubicBezTo>
                  <a:lnTo>
                    <a:pt x="12870307" y="5089144"/>
                  </a:lnTo>
                  <a:lnTo>
                    <a:pt x="12920726" y="5083429"/>
                  </a:lnTo>
                  <a:lnTo>
                    <a:pt x="12923648" y="5108702"/>
                  </a:lnTo>
                  <a:cubicBezTo>
                    <a:pt x="12925552" y="5125085"/>
                    <a:pt x="12927457" y="5141849"/>
                    <a:pt x="12929489" y="5159121"/>
                  </a:cubicBezTo>
                  <a:lnTo>
                    <a:pt x="12932410" y="5184394"/>
                  </a:lnTo>
                  <a:lnTo>
                    <a:pt x="12881991" y="5190363"/>
                  </a:lnTo>
                  <a:close/>
                  <a:moveTo>
                    <a:pt x="12870435" y="5089144"/>
                  </a:moveTo>
                  <a:cubicBezTo>
                    <a:pt x="12868529" y="5071872"/>
                    <a:pt x="12866751" y="5054981"/>
                    <a:pt x="12865100" y="5038471"/>
                  </a:cubicBezTo>
                  <a:lnTo>
                    <a:pt x="12862560" y="5013198"/>
                  </a:lnTo>
                  <a:lnTo>
                    <a:pt x="12913106" y="5007991"/>
                  </a:lnTo>
                  <a:lnTo>
                    <a:pt x="12915647" y="5033264"/>
                  </a:lnTo>
                  <a:cubicBezTo>
                    <a:pt x="12917298" y="5049647"/>
                    <a:pt x="12919075" y="5066411"/>
                    <a:pt x="12920980" y="5083556"/>
                  </a:cubicBezTo>
                  <a:lnTo>
                    <a:pt x="12923774" y="5108829"/>
                  </a:lnTo>
                  <a:lnTo>
                    <a:pt x="12873228" y="5114290"/>
                  </a:lnTo>
                  <a:close/>
                  <a:moveTo>
                    <a:pt x="12862941" y="5012817"/>
                  </a:moveTo>
                  <a:cubicBezTo>
                    <a:pt x="12861290" y="4995545"/>
                    <a:pt x="12859766" y="4978654"/>
                    <a:pt x="12858497" y="4961890"/>
                  </a:cubicBezTo>
                  <a:lnTo>
                    <a:pt x="12856464" y="4936617"/>
                  </a:lnTo>
                  <a:lnTo>
                    <a:pt x="12907137" y="4932426"/>
                  </a:lnTo>
                  <a:lnTo>
                    <a:pt x="12909169" y="4957699"/>
                  </a:lnTo>
                  <a:cubicBezTo>
                    <a:pt x="12910566" y="4974209"/>
                    <a:pt x="12911963" y="4990973"/>
                    <a:pt x="12913614" y="5007991"/>
                  </a:cubicBezTo>
                  <a:lnTo>
                    <a:pt x="12916027" y="5033264"/>
                  </a:lnTo>
                  <a:lnTo>
                    <a:pt x="12865481" y="5037963"/>
                  </a:lnTo>
                  <a:close/>
                  <a:moveTo>
                    <a:pt x="12857099" y="4936109"/>
                  </a:moveTo>
                  <a:cubicBezTo>
                    <a:pt x="12855956" y="4918837"/>
                    <a:pt x="12854813" y="4901819"/>
                    <a:pt x="12853924" y="4885055"/>
                  </a:cubicBezTo>
                  <a:lnTo>
                    <a:pt x="12852527" y="4859655"/>
                  </a:lnTo>
                  <a:lnTo>
                    <a:pt x="12903200" y="4856861"/>
                  </a:lnTo>
                  <a:lnTo>
                    <a:pt x="12904598" y="4882261"/>
                  </a:lnTo>
                  <a:cubicBezTo>
                    <a:pt x="12905486" y="4898771"/>
                    <a:pt x="12906502" y="4915535"/>
                    <a:pt x="12907773" y="4932553"/>
                  </a:cubicBezTo>
                  <a:lnTo>
                    <a:pt x="12909550" y="4957953"/>
                  </a:lnTo>
                  <a:lnTo>
                    <a:pt x="12858877" y="4961509"/>
                  </a:lnTo>
                  <a:close/>
                  <a:moveTo>
                    <a:pt x="12853416" y="4859274"/>
                  </a:moveTo>
                  <a:cubicBezTo>
                    <a:pt x="12852781" y="4842129"/>
                    <a:pt x="12852273" y="4824984"/>
                    <a:pt x="12852019" y="4807966"/>
                  </a:cubicBezTo>
                  <a:lnTo>
                    <a:pt x="12851638" y="4782566"/>
                  </a:lnTo>
                  <a:lnTo>
                    <a:pt x="12902438" y="4781677"/>
                  </a:lnTo>
                  <a:lnTo>
                    <a:pt x="12902819" y="4807077"/>
                  </a:lnTo>
                  <a:cubicBezTo>
                    <a:pt x="12903073" y="4823714"/>
                    <a:pt x="12903581" y="4840478"/>
                    <a:pt x="12904216" y="4857369"/>
                  </a:cubicBezTo>
                  <a:lnTo>
                    <a:pt x="12905105" y="4882769"/>
                  </a:lnTo>
                  <a:lnTo>
                    <a:pt x="12854305" y="4884674"/>
                  </a:lnTo>
                  <a:close/>
                  <a:moveTo>
                    <a:pt x="12852527" y="4782312"/>
                  </a:moveTo>
                  <a:cubicBezTo>
                    <a:pt x="12852527" y="4765294"/>
                    <a:pt x="12852781" y="4748276"/>
                    <a:pt x="12853162" y="4731004"/>
                  </a:cubicBezTo>
                  <a:lnTo>
                    <a:pt x="12853798" y="4705604"/>
                  </a:lnTo>
                  <a:lnTo>
                    <a:pt x="12904598" y="4706747"/>
                  </a:lnTo>
                  <a:lnTo>
                    <a:pt x="12903962" y="4732147"/>
                  </a:lnTo>
                  <a:cubicBezTo>
                    <a:pt x="12903581" y="4749038"/>
                    <a:pt x="12903327" y="4765675"/>
                    <a:pt x="12903327" y="4782439"/>
                  </a:cubicBezTo>
                  <a:lnTo>
                    <a:pt x="12903200" y="4807839"/>
                  </a:lnTo>
                  <a:lnTo>
                    <a:pt x="12852400" y="4807712"/>
                  </a:lnTo>
                  <a:close/>
                  <a:moveTo>
                    <a:pt x="12854686" y="4704842"/>
                  </a:moveTo>
                  <a:cubicBezTo>
                    <a:pt x="12855448" y="4687951"/>
                    <a:pt x="12856337" y="4670933"/>
                    <a:pt x="12857353" y="4653661"/>
                  </a:cubicBezTo>
                  <a:lnTo>
                    <a:pt x="12858877" y="4628261"/>
                  </a:lnTo>
                  <a:lnTo>
                    <a:pt x="12909550" y="4631309"/>
                  </a:lnTo>
                  <a:lnTo>
                    <a:pt x="12908026" y="4656709"/>
                  </a:lnTo>
                  <a:cubicBezTo>
                    <a:pt x="12907010" y="4673727"/>
                    <a:pt x="12906122" y="4690491"/>
                    <a:pt x="12905360" y="4707001"/>
                  </a:cubicBezTo>
                  <a:lnTo>
                    <a:pt x="12904216" y="4732401"/>
                  </a:lnTo>
                  <a:lnTo>
                    <a:pt x="12853416" y="4730242"/>
                  </a:lnTo>
                  <a:close/>
                  <a:moveTo>
                    <a:pt x="12859639" y="4628007"/>
                  </a:moveTo>
                  <a:cubicBezTo>
                    <a:pt x="12860910" y="4611370"/>
                    <a:pt x="12862434" y="4594352"/>
                    <a:pt x="12863957" y="4577080"/>
                  </a:cubicBezTo>
                  <a:lnTo>
                    <a:pt x="12866243" y="4551807"/>
                  </a:lnTo>
                  <a:lnTo>
                    <a:pt x="12916789" y="4556506"/>
                  </a:lnTo>
                  <a:lnTo>
                    <a:pt x="12914503" y="4581779"/>
                  </a:lnTo>
                  <a:cubicBezTo>
                    <a:pt x="12912979" y="4598924"/>
                    <a:pt x="12911455" y="4615561"/>
                    <a:pt x="12910185" y="4632071"/>
                  </a:cubicBezTo>
                  <a:lnTo>
                    <a:pt x="12908280" y="4657344"/>
                  </a:lnTo>
                  <a:lnTo>
                    <a:pt x="12857607" y="4653407"/>
                  </a:lnTo>
                  <a:close/>
                  <a:moveTo>
                    <a:pt x="12864465" y="4606671"/>
                  </a:moveTo>
                  <a:cubicBezTo>
                    <a:pt x="12863323" y="4606925"/>
                    <a:pt x="12862179" y="4607052"/>
                    <a:pt x="12861036" y="4607306"/>
                  </a:cubicBezTo>
                  <a:cubicBezTo>
                    <a:pt x="12853924" y="4608703"/>
                    <a:pt x="12839954" y="4611751"/>
                    <a:pt x="12826619" y="4608957"/>
                  </a:cubicBezTo>
                  <a:lnTo>
                    <a:pt x="12831826" y="4584065"/>
                  </a:lnTo>
                  <a:lnTo>
                    <a:pt x="12826619" y="4608957"/>
                  </a:lnTo>
                  <a:cubicBezTo>
                    <a:pt x="12820142" y="4607560"/>
                    <a:pt x="12813411" y="4604893"/>
                    <a:pt x="12807315" y="4599940"/>
                  </a:cubicBezTo>
                  <a:cubicBezTo>
                    <a:pt x="12800585" y="4594606"/>
                    <a:pt x="12795759" y="4587748"/>
                    <a:pt x="12792456" y="4580001"/>
                  </a:cubicBezTo>
                  <a:lnTo>
                    <a:pt x="12782297" y="4556760"/>
                  </a:lnTo>
                  <a:lnTo>
                    <a:pt x="12828905" y="4536440"/>
                  </a:lnTo>
                  <a:lnTo>
                    <a:pt x="12839065" y="4559681"/>
                  </a:lnTo>
                  <a:cubicBezTo>
                    <a:pt x="12839700" y="4561205"/>
                    <a:pt x="12839954" y="4560824"/>
                    <a:pt x="12838938" y="4560062"/>
                  </a:cubicBezTo>
                  <a:lnTo>
                    <a:pt x="12823190" y="4580001"/>
                  </a:lnTo>
                  <a:lnTo>
                    <a:pt x="12838938" y="4560062"/>
                  </a:lnTo>
                  <a:cubicBezTo>
                    <a:pt x="12838049" y="4559300"/>
                    <a:pt x="12837287" y="4559173"/>
                    <a:pt x="12837160" y="4559173"/>
                  </a:cubicBezTo>
                  <a:cubicBezTo>
                    <a:pt x="12838557" y="4559427"/>
                    <a:pt x="12841605" y="4559300"/>
                    <a:pt x="12851638" y="4557395"/>
                  </a:cubicBezTo>
                  <a:lnTo>
                    <a:pt x="12856464" y="4582287"/>
                  </a:lnTo>
                  <a:lnTo>
                    <a:pt x="12851638" y="4557395"/>
                  </a:lnTo>
                  <a:cubicBezTo>
                    <a:pt x="12852781" y="4557141"/>
                    <a:pt x="12854178" y="4556887"/>
                    <a:pt x="12855448" y="4556633"/>
                  </a:cubicBezTo>
                  <a:lnTo>
                    <a:pt x="12880467" y="4552061"/>
                  </a:lnTo>
                  <a:lnTo>
                    <a:pt x="12889738" y="4601972"/>
                  </a:lnTo>
                  <a:close/>
                  <a:moveTo>
                    <a:pt x="12809474" y="4516247"/>
                  </a:moveTo>
                  <a:cubicBezTo>
                    <a:pt x="12808712" y="4498975"/>
                    <a:pt x="12807442" y="4482592"/>
                    <a:pt x="12805918" y="4466971"/>
                  </a:cubicBezTo>
                  <a:lnTo>
                    <a:pt x="12803378" y="4441698"/>
                  </a:lnTo>
                  <a:lnTo>
                    <a:pt x="12853924" y="4436618"/>
                  </a:lnTo>
                  <a:lnTo>
                    <a:pt x="12856464" y="4461891"/>
                  </a:lnTo>
                  <a:cubicBezTo>
                    <a:pt x="12858115" y="4478401"/>
                    <a:pt x="12859385" y="4495673"/>
                    <a:pt x="12860274" y="4513834"/>
                  </a:cubicBezTo>
                  <a:lnTo>
                    <a:pt x="12861417" y="4539234"/>
                  </a:lnTo>
                  <a:lnTo>
                    <a:pt x="12810617" y="4541647"/>
                  </a:lnTo>
                  <a:close/>
                  <a:moveTo>
                    <a:pt x="12800585" y="4443603"/>
                  </a:moveTo>
                  <a:cubicBezTo>
                    <a:pt x="12797790" y="4426839"/>
                    <a:pt x="12794615" y="4410837"/>
                    <a:pt x="12790932" y="4395470"/>
                  </a:cubicBezTo>
                  <a:lnTo>
                    <a:pt x="12785090" y="4370705"/>
                  </a:lnTo>
                  <a:lnTo>
                    <a:pt x="12834493" y="4359021"/>
                  </a:lnTo>
                  <a:lnTo>
                    <a:pt x="12840335" y="4383786"/>
                  </a:lnTo>
                  <a:cubicBezTo>
                    <a:pt x="12844273" y="4400169"/>
                    <a:pt x="12847701" y="4417314"/>
                    <a:pt x="12850623" y="4435348"/>
                  </a:cubicBezTo>
                  <a:lnTo>
                    <a:pt x="12854686" y="4460367"/>
                  </a:lnTo>
                  <a:lnTo>
                    <a:pt x="12804522" y="4468622"/>
                  </a:lnTo>
                  <a:close/>
                  <a:moveTo>
                    <a:pt x="12781915" y="4372737"/>
                  </a:moveTo>
                  <a:cubicBezTo>
                    <a:pt x="12777089" y="4356989"/>
                    <a:pt x="12771755" y="4341622"/>
                    <a:pt x="12766167" y="4326255"/>
                  </a:cubicBezTo>
                  <a:lnTo>
                    <a:pt x="12757404" y="4302379"/>
                  </a:lnTo>
                  <a:lnTo>
                    <a:pt x="12805029" y="4284853"/>
                  </a:lnTo>
                  <a:lnTo>
                    <a:pt x="12813792" y="4308729"/>
                  </a:lnTo>
                  <a:cubicBezTo>
                    <a:pt x="12819635" y="4324731"/>
                    <a:pt x="12825223" y="4340987"/>
                    <a:pt x="12830429" y="4357751"/>
                  </a:cubicBezTo>
                  <a:lnTo>
                    <a:pt x="12837923" y="4382008"/>
                  </a:lnTo>
                  <a:lnTo>
                    <a:pt x="12789409" y="4396994"/>
                  </a:lnTo>
                  <a:close/>
                  <a:moveTo>
                    <a:pt x="12755753" y="4304411"/>
                  </a:moveTo>
                  <a:cubicBezTo>
                    <a:pt x="12751181" y="4292854"/>
                    <a:pt x="12746355" y="4281297"/>
                    <a:pt x="12741529" y="4269359"/>
                  </a:cubicBezTo>
                  <a:lnTo>
                    <a:pt x="12765024" y="4259707"/>
                  </a:lnTo>
                  <a:lnTo>
                    <a:pt x="12741529" y="4269359"/>
                  </a:lnTo>
                  <a:cubicBezTo>
                    <a:pt x="12739878" y="4265295"/>
                    <a:pt x="12738227" y="4261231"/>
                    <a:pt x="12736449" y="4257040"/>
                  </a:cubicBezTo>
                  <a:lnTo>
                    <a:pt x="12726798" y="4233545"/>
                  </a:lnTo>
                  <a:lnTo>
                    <a:pt x="12773787" y="4214368"/>
                  </a:lnTo>
                  <a:lnTo>
                    <a:pt x="12783439" y="4237863"/>
                  </a:lnTo>
                  <a:cubicBezTo>
                    <a:pt x="12785090" y="4241927"/>
                    <a:pt x="12786741" y="4246118"/>
                    <a:pt x="12788392" y="4250182"/>
                  </a:cubicBezTo>
                  <a:cubicBezTo>
                    <a:pt x="12793218" y="4262120"/>
                    <a:pt x="12798044" y="4273931"/>
                    <a:pt x="12802743" y="4285615"/>
                  </a:cubicBezTo>
                  <a:lnTo>
                    <a:pt x="12812268" y="4309237"/>
                  </a:lnTo>
                  <a:lnTo>
                    <a:pt x="12765151" y="4328160"/>
                  </a:lnTo>
                  <a:close/>
                  <a:moveTo>
                    <a:pt x="12726798" y="4233291"/>
                  </a:moveTo>
                  <a:cubicBezTo>
                    <a:pt x="12720828" y="4217924"/>
                    <a:pt x="12714732" y="4202049"/>
                    <a:pt x="12708636" y="4185158"/>
                  </a:cubicBezTo>
                  <a:lnTo>
                    <a:pt x="12700000" y="4161282"/>
                  </a:lnTo>
                  <a:lnTo>
                    <a:pt x="12747752" y="4144010"/>
                  </a:lnTo>
                  <a:lnTo>
                    <a:pt x="12756388" y="4167886"/>
                  </a:lnTo>
                  <a:cubicBezTo>
                    <a:pt x="12762357" y="4184269"/>
                    <a:pt x="12768199" y="4199763"/>
                    <a:pt x="12774168" y="4214749"/>
                  </a:cubicBezTo>
                  <a:lnTo>
                    <a:pt x="12783439" y="4238371"/>
                  </a:lnTo>
                  <a:lnTo>
                    <a:pt x="12736195" y="4256913"/>
                  </a:lnTo>
                  <a:close/>
                  <a:moveTo>
                    <a:pt x="12720448" y="4196334"/>
                  </a:moveTo>
                  <a:cubicBezTo>
                    <a:pt x="12704826" y="4200144"/>
                    <a:pt x="12688824" y="4204462"/>
                    <a:pt x="12672441" y="4209161"/>
                  </a:cubicBezTo>
                  <a:lnTo>
                    <a:pt x="12648057" y="4216273"/>
                  </a:lnTo>
                  <a:lnTo>
                    <a:pt x="12633960" y="4167505"/>
                  </a:lnTo>
                  <a:lnTo>
                    <a:pt x="12658344" y="4160393"/>
                  </a:lnTo>
                  <a:cubicBezTo>
                    <a:pt x="12675362" y="4155440"/>
                    <a:pt x="12692126" y="4150995"/>
                    <a:pt x="12708510" y="4146931"/>
                  </a:cubicBezTo>
                  <a:lnTo>
                    <a:pt x="12733148" y="4140962"/>
                  </a:lnTo>
                  <a:lnTo>
                    <a:pt x="12745212" y="4190365"/>
                  </a:lnTo>
                  <a:close/>
                  <a:moveTo>
                    <a:pt x="12649454" y="4217924"/>
                  </a:moveTo>
                  <a:cubicBezTo>
                    <a:pt x="12633960" y="4223004"/>
                    <a:pt x="12618085" y="4228338"/>
                    <a:pt x="12601956" y="4234180"/>
                  </a:cubicBezTo>
                  <a:lnTo>
                    <a:pt x="12578080" y="4242689"/>
                  </a:lnTo>
                  <a:lnTo>
                    <a:pt x="12561062" y="4194810"/>
                  </a:lnTo>
                  <a:lnTo>
                    <a:pt x="12584938" y="4186301"/>
                  </a:lnTo>
                  <a:cubicBezTo>
                    <a:pt x="12601448" y="4180459"/>
                    <a:pt x="12617704" y="4174871"/>
                    <a:pt x="12633706" y="4169664"/>
                  </a:cubicBezTo>
                  <a:lnTo>
                    <a:pt x="12657836" y="4161790"/>
                  </a:lnTo>
                  <a:lnTo>
                    <a:pt x="12673585" y="4210050"/>
                  </a:lnTo>
                  <a:close/>
                  <a:moveTo>
                    <a:pt x="12578969" y="4243578"/>
                  </a:moveTo>
                  <a:cubicBezTo>
                    <a:pt x="12563602" y="4249420"/>
                    <a:pt x="12547854" y="4255516"/>
                    <a:pt x="12532106" y="4261866"/>
                  </a:cubicBezTo>
                  <a:lnTo>
                    <a:pt x="12508485" y="4271264"/>
                  </a:lnTo>
                  <a:lnTo>
                    <a:pt x="12489688" y="4224147"/>
                  </a:lnTo>
                  <a:lnTo>
                    <a:pt x="12513310" y="4214749"/>
                  </a:lnTo>
                  <a:cubicBezTo>
                    <a:pt x="12529439" y="4208272"/>
                    <a:pt x="12545314" y="4202049"/>
                    <a:pt x="12561062" y="4196080"/>
                  </a:cubicBezTo>
                  <a:lnTo>
                    <a:pt x="12584811" y="4187063"/>
                  </a:lnTo>
                  <a:lnTo>
                    <a:pt x="12602845" y="4234561"/>
                  </a:lnTo>
                  <a:close/>
                  <a:moveTo>
                    <a:pt x="12509247" y="4271899"/>
                  </a:moveTo>
                  <a:cubicBezTo>
                    <a:pt x="12493879" y="4278249"/>
                    <a:pt x="12478385" y="4284853"/>
                    <a:pt x="12462764" y="4291584"/>
                  </a:cubicBezTo>
                  <a:lnTo>
                    <a:pt x="12439397" y="4301617"/>
                  </a:lnTo>
                  <a:lnTo>
                    <a:pt x="12419330" y="4254881"/>
                  </a:lnTo>
                  <a:lnTo>
                    <a:pt x="12442698" y="4244848"/>
                  </a:lnTo>
                  <a:cubicBezTo>
                    <a:pt x="12458573" y="4237990"/>
                    <a:pt x="12474194" y="4231386"/>
                    <a:pt x="12489815" y="4224909"/>
                  </a:cubicBezTo>
                  <a:lnTo>
                    <a:pt x="12513310" y="4215130"/>
                  </a:lnTo>
                  <a:lnTo>
                    <a:pt x="12532868" y="4261993"/>
                  </a:lnTo>
                  <a:close/>
                  <a:moveTo>
                    <a:pt x="12440031" y="4301871"/>
                  </a:moveTo>
                  <a:cubicBezTo>
                    <a:pt x="12424791" y="4308602"/>
                    <a:pt x="12409298" y="4315460"/>
                    <a:pt x="12393803" y="4322445"/>
                  </a:cubicBezTo>
                  <a:lnTo>
                    <a:pt x="12370689" y="4332859"/>
                  </a:lnTo>
                  <a:lnTo>
                    <a:pt x="12349861" y="4286504"/>
                  </a:lnTo>
                  <a:lnTo>
                    <a:pt x="12372975" y="4276090"/>
                  </a:lnTo>
                  <a:cubicBezTo>
                    <a:pt x="12388597" y="4269105"/>
                    <a:pt x="12404090" y="4262120"/>
                    <a:pt x="12419585" y="4255389"/>
                  </a:cubicBezTo>
                  <a:lnTo>
                    <a:pt x="12442825" y="4245102"/>
                  </a:lnTo>
                  <a:lnTo>
                    <a:pt x="12463273" y="4291584"/>
                  </a:lnTo>
                  <a:close/>
                  <a:moveTo>
                    <a:pt x="12370943" y="4333113"/>
                  </a:moveTo>
                  <a:cubicBezTo>
                    <a:pt x="12355703" y="4340098"/>
                    <a:pt x="12340336" y="4347083"/>
                    <a:pt x="12324842" y="4354322"/>
                  </a:cubicBezTo>
                  <a:lnTo>
                    <a:pt x="12301728" y="4364990"/>
                  </a:lnTo>
                  <a:lnTo>
                    <a:pt x="12280392" y="4318889"/>
                  </a:lnTo>
                  <a:lnTo>
                    <a:pt x="12303506" y="4308221"/>
                  </a:lnTo>
                  <a:cubicBezTo>
                    <a:pt x="12319000" y="4301109"/>
                    <a:pt x="12334494" y="4293997"/>
                    <a:pt x="12349735" y="4287012"/>
                  </a:cubicBezTo>
                  <a:lnTo>
                    <a:pt x="12372848" y="4276471"/>
                  </a:lnTo>
                  <a:lnTo>
                    <a:pt x="12393930" y="4322699"/>
                  </a:lnTo>
                  <a:close/>
                  <a:moveTo>
                    <a:pt x="12301855" y="4365244"/>
                  </a:moveTo>
                  <a:cubicBezTo>
                    <a:pt x="12286615" y="4372356"/>
                    <a:pt x="12271248" y="4379468"/>
                    <a:pt x="12255881" y="4386707"/>
                  </a:cubicBezTo>
                  <a:lnTo>
                    <a:pt x="12232894" y="4397502"/>
                  </a:lnTo>
                  <a:lnTo>
                    <a:pt x="12211304" y="4351528"/>
                  </a:lnTo>
                  <a:lnTo>
                    <a:pt x="12234291" y="4340733"/>
                  </a:lnTo>
                  <a:cubicBezTo>
                    <a:pt x="12249659" y="4333494"/>
                    <a:pt x="12265025" y="4326382"/>
                    <a:pt x="12280392" y="4319270"/>
                  </a:cubicBezTo>
                  <a:lnTo>
                    <a:pt x="12303379" y="4308602"/>
                  </a:lnTo>
                  <a:lnTo>
                    <a:pt x="12324842" y="4354703"/>
                  </a:lnTo>
                  <a:close/>
                  <a:moveTo>
                    <a:pt x="12232894" y="4397756"/>
                  </a:moveTo>
                  <a:cubicBezTo>
                    <a:pt x="12224259" y="4401820"/>
                    <a:pt x="12215623" y="4405884"/>
                    <a:pt x="12206986" y="4409948"/>
                  </a:cubicBezTo>
                  <a:lnTo>
                    <a:pt x="12196191" y="4386961"/>
                  </a:lnTo>
                  <a:lnTo>
                    <a:pt x="12206986" y="4409948"/>
                  </a:lnTo>
                  <a:cubicBezTo>
                    <a:pt x="12200382" y="4412996"/>
                    <a:pt x="12193778" y="4416171"/>
                    <a:pt x="12187048" y="4419346"/>
                  </a:cubicBezTo>
                  <a:lnTo>
                    <a:pt x="12164060" y="4430141"/>
                  </a:lnTo>
                  <a:lnTo>
                    <a:pt x="12142470" y="4384167"/>
                  </a:lnTo>
                  <a:lnTo>
                    <a:pt x="12165457" y="4373372"/>
                  </a:lnTo>
                  <a:cubicBezTo>
                    <a:pt x="12172061" y="4370197"/>
                    <a:pt x="12178792" y="4367149"/>
                    <a:pt x="12185397" y="4363974"/>
                  </a:cubicBezTo>
                  <a:cubicBezTo>
                    <a:pt x="12194032" y="4359910"/>
                    <a:pt x="12202668" y="4355846"/>
                    <a:pt x="12211304" y="4351782"/>
                  </a:cubicBezTo>
                  <a:lnTo>
                    <a:pt x="12234291" y="4340987"/>
                  </a:lnTo>
                  <a:lnTo>
                    <a:pt x="12255881" y="4386961"/>
                  </a:lnTo>
                  <a:close/>
                  <a:moveTo>
                    <a:pt x="12164187" y="4430014"/>
                  </a:moveTo>
                  <a:cubicBezTo>
                    <a:pt x="12148820" y="4437253"/>
                    <a:pt x="12133453" y="4444365"/>
                    <a:pt x="12118086" y="4451604"/>
                  </a:cubicBezTo>
                  <a:lnTo>
                    <a:pt x="12095099" y="4462399"/>
                  </a:lnTo>
                  <a:lnTo>
                    <a:pt x="12073636" y="4416298"/>
                  </a:lnTo>
                  <a:lnTo>
                    <a:pt x="12096623" y="4405503"/>
                  </a:lnTo>
                  <a:cubicBezTo>
                    <a:pt x="12111990" y="4398391"/>
                    <a:pt x="12127357" y="4391152"/>
                    <a:pt x="12142598" y="4384040"/>
                  </a:cubicBezTo>
                  <a:lnTo>
                    <a:pt x="12165585" y="4373245"/>
                  </a:lnTo>
                  <a:lnTo>
                    <a:pt x="12187174" y="4419219"/>
                  </a:lnTo>
                  <a:close/>
                  <a:moveTo>
                    <a:pt x="12094718" y="4462272"/>
                  </a:moveTo>
                  <a:cubicBezTo>
                    <a:pt x="12079224" y="4469384"/>
                    <a:pt x="12063730" y="4476623"/>
                    <a:pt x="12048236" y="4483735"/>
                  </a:cubicBezTo>
                  <a:lnTo>
                    <a:pt x="12025123" y="4494276"/>
                  </a:lnTo>
                  <a:lnTo>
                    <a:pt x="12003913" y="4448048"/>
                  </a:lnTo>
                  <a:lnTo>
                    <a:pt x="12027027" y="4437507"/>
                  </a:lnTo>
                  <a:cubicBezTo>
                    <a:pt x="12042522" y="4430395"/>
                    <a:pt x="12057888" y="4423283"/>
                    <a:pt x="12073382" y="4416171"/>
                  </a:cubicBezTo>
                  <a:lnTo>
                    <a:pt x="12096369" y="4405503"/>
                  </a:lnTo>
                  <a:lnTo>
                    <a:pt x="12117705" y="4451604"/>
                  </a:lnTo>
                  <a:close/>
                  <a:moveTo>
                    <a:pt x="12024614" y="4494276"/>
                  </a:moveTo>
                  <a:cubicBezTo>
                    <a:pt x="12009120" y="4501261"/>
                    <a:pt x="11993499" y="4508373"/>
                    <a:pt x="11978005" y="4515231"/>
                  </a:cubicBezTo>
                  <a:lnTo>
                    <a:pt x="11954764" y="4525645"/>
                  </a:lnTo>
                  <a:lnTo>
                    <a:pt x="11934063" y="4479290"/>
                  </a:lnTo>
                  <a:lnTo>
                    <a:pt x="11957304" y="4468876"/>
                  </a:lnTo>
                  <a:cubicBezTo>
                    <a:pt x="11972798" y="4462018"/>
                    <a:pt x="11988292" y="4455033"/>
                    <a:pt x="12003660" y="4448048"/>
                  </a:cubicBezTo>
                  <a:lnTo>
                    <a:pt x="12026773" y="4437507"/>
                  </a:lnTo>
                  <a:lnTo>
                    <a:pt x="12047728" y="4483735"/>
                  </a:lnTo>
                  <a:close/>
                  <a:moveTo>
                    <a:pt x="11954384" y="4525391"/>
                  </a:moveTo>
                  <a:cubicBezTo>
                    <a:pt x="11938762" y="4532249"/>
                    <a:pt x="11923268" y="4538980"/>
                    <a:pt x="11907774" y="4545711"/>
                  </a:cubicBezTo>
                  <a:lnTo>
                    <a:pt x="11884406" y="4555744"/>
                  </a:lnTo>
                  <a:lnTo>
                    <a:pt x="11864340" y="4509008"/>
                  </a:lnTo>
                  <a:lnTo>
                    <a:pt x="11887709" y="4498975"/>
                  </a:lnTo>
                  <a:cubicBezTo>
                    <a:pt x="11903075" y="4492371"/>
                    <a:pt x="11918569" y="4485640"/>
                    <a:pt x="11934063" y="4478909"/>
                  </a:cubicBezTo>
                  <a:lnTo>
                    <a:pt x="11957304" y="4468749"/>
                  </a:lnTo>
                  <a:lnTo>
                    <a:pt x="11977751" y="4515231"/>
                  </a:lnTo>
                  <a:close/>
                  <a:moveTo>
                    <a:pt x="11884534" y="4555236"/>
                  </a:moveTo>
                  <a:cubicBezTo>
                    <a:pt x="11868912" y="4561840"/>
                    <a:pt x="11853291" y="4568317"/>
                    <a:pt x="11837670" y="4574667"/>
                  </a:cubicBezTo>
                  <a:lnTo>
                    <a:pt x="11814175" y="4584319"/>
                  </a:lnTo>
                  <a:lnTo>
                    <a:pt x="11794998" y="4537329"/>
                  </a:lnTo>
                  <a:lnTo>
                    <a:pt x="11818493" y="4527677"/>
                  </a:lnTo>
                  <a:cubicBezTo>
                    <a:pt x="11833987" y="4521327"/>
                    <a:pt x="11849481" y="4514977"/>
                    <a:pt x="11864975" y="4508500"/>
                  </a:cubicBezTo>
                  <a:lnTo>
                    <a:pt x="11888343" y="4498721"/>
                  </a:lnTo>
                  <a:lnTo>
                    <a:pt x="11908028" y="4545584"/>
                  </a:lnTo>
                  <a:close/>
                  <a:moveTo>
                    <a:pt x="11813667" y="4584065"/>
                  </a:moveTo>
                  <a:cubicBezTo>
                    <a:pt x="11797792" y="4590415"/>
                    <a:pt x="11781790" y="4596511"/>
                    <a:pt x="11766042" y="4602480"/>
                  </a:cubicBezTo>
                  <a:lnTo>
                    <a:pt x="11742293" y="4611497"/>
                  </a:lnTo>
                  <a:lnTo>
                    <a:pt x="11724260" y="4563999"/>
                  </a:lnTo>
                  <a:lnTo>
                    <a:pt x="11748009" y="4554982"/>
                  </a:lnTo>
                  <a:cubicBezTo>
                    <a:pt x="11763629" y="4549013"/>
                    <a:pt x="11779377" y="4542917"/>
                    <a:pt x="11795125" y="4536694"/>
                  </a:cubicBezTo>
                  <a:lnTo>
                    <a:pt x="11818748" y="4527423"/>
                  </a:lnTo>
                  <a:lnTo>
                    <a:pt x="11837416" y="4574667"/>
                  </a:lnTo>
                  <a:close/>
                  <a:moveTo>
                    <a:pt x="11646154" y="4212717"/>
                  </a:moveTo>
                  <a:cubicBezTo>
                    <a:pt x="11630025" y="4218559"/>
                    <a:pt x="11613897" y="4224274"/>
                    <a:pt x="11597894" y="4229862"/>
                  </a:cubicBezTo>
                  <a:lnTo>
                    <a:pt x="11573891" y="4238117"/>
                  </a:lnTo>
                  <a:lnTo>
                    <a:pt x="11557381" y="4190111"/>
                  </a:lnTo>
                  <a:lnTo>
                    <a:pt x="11581385" y="4181856"/>
                  </a:lnTo>
                  <a:cubicBezTo>
                    <a:pt x="11597132" y="4176395"/>
                    <a:pt x="11613007" y="4170807"/>
                    <a:pt x="11628882" y="4165092"/>
                  </a:cubicBezTo>
                  <a:lnTo>
                    <a:pt x="11652759" y="4156456"/>
                  </a:lnTo>
                  <a:lnTo>
                    <a:pt x="11670157" y="4204208"/>
                  </a:lnTo>
                  <a:close/>
                  <a:moveTo>
                    <a:pt x="11572748" y="4237736"/>
                  </a:moveTo>
                  <a:cubicBezTo>
                    <a:pt x="11556365" y="4243070"/>
                    <a:pt x="11540110" y="4248150"/>
                    <a:pt x="11523853" y="4252976"/>
                  </a:cubicBezTo>
                  <a:lnTo>
                    <a:pt x="11499469" y="4260342"/>
                  </a:lnTo>
                  <a:lnTo>
                    <a:pt x="11484864" y="4211701"/>
                  </a:lnTo>
                  <a:lnTo>
                    <a:pt x="11509248" y="4204335"/>
                  </a:lnTo>
                  <a:cubicBezTo>
                    <a:pt x="11525123" y="4199636"/>
                    <a:pt x="11540998" y="4194556"/>
                    <a:pt x="11557000" y="4189349"/>
                  </a:cubicBezTo>
                  <a:lnTo>
                    <a:pt x="11581130" y="4181475"/>
                  </a:lnTo>
                  <a:lnTo>
                    <a:pt x="11596751" y="4229862"/>
                  </a:lnTo>
                  <a:close/>
                  <a:moveTo>
                    <a:pt x="11498835" y="4259199"/>
                  </a:moveTo>
                  <a:cubicBezTo>
                    <a:pt x="11482070" y="4263771"/>
                    <a:pt x="11465434" y="4268089"/>
                    <a:pt x="11449050" y="4272153"/>
                  </a:cubicBezTo>
                  <a:lnTo>
                    <a:pt x="11424412" y="4278249"/>
                  </a:lnTo>
                  <a:lnTo>
                    <a:pt x="11412348" y="4228973"/>
                  </a:lnTo>
                  <a:lnTo>
                    <a:pt x="11436986" y="4222877"/>
                  </a:lnTo>
                  <a:cubicBezTo>
                    <a:pt x="11452987" y="4218940"/>
                    <a:pt x="11469116" y="4214749"/>
                    <a:pt x="11485499" y="4210304"/>
                  </a:cubicBezTo>
                  <a:lnTo>
                    <a:pt x="11510011" y="4203573"/>
                  </a:lnTo>
                  <a:lnTo>
                    <a:pt x="11523473" y="4252595"/>
                  </a:lnTo>
                  <a:close/>
                  <a:moveTo>
                    <a:pt x="11423015" y="4277233"/>
                  </a:moveTo>
                  <a:cubicBezTo>
                    <a:pt x="11405998" y="4280789"/>
                    <a:pt x="11389106" y="4284091"/>
                    <a:pt x="11372342" y="4287012"/>
                  </a:cubicBezTo>
                  <a:lnTo>
                    <a:pt x="11347323" y="4291330"/>
                  </a:lnTo>
                  <a:lnTo>
                    <a:pt x="11338561" y="4241292"/>
                  </a:lnTo>
                  <a:lnTo>
                    <a:pt x="11363579" y="4236974"/>
                  </a:lnTo>
                  <a:cubicBezTo>
                    <a:pt x="11379709" y="4234180"/>
                    <a:pt x="11395964" y="4231005"/>
                    <a:pt x="11412348" y="4227576"/>
                  </a:cubicBezTo>
                  <a:lnTo>
                    <a:pt x="11437239" y="4222369"/>
                  </a:lnTo>
                  <a:lnTo>
                    <a:pt x="11447780" y="4272026"/>
                  </a:lnTo>
                  <a:close/>
                  <a:moveTo>
                    <a:pt x="11346053" y="4289679"/>
                  </a:moveTo>
                  <a:cubicBezTo>
                    <a:pt x="11328654" y="4291965"/>
                    <a:pt x="11311382" y="4293870"/>
                    <a:pt x="11294237" y="4295140"/>
                  </a:cubicBezTo>
                  <a:lnTo>
                    <a:pt x="11268964" y="4297172"/>
                  </a:lnTo>
                  <a:lnTo>
                    <a:pt x="11264900" y="4246499"/>
                  </a:lnTo>
                  <a:lnTo>
                    <a:pt x="11290173" y="4244467"/>
                  </a:lnTo>
                  <a:cubicBezTo>
                    <a:pt x="11306302" y="4243197"/>
                    <a:pt x="11322812" y="4241419"/>
                    <a:pt x="11339449" y="4239260"/>
                  </a:cubicBezTo>
                  <a:lnTo>
                    <a:pt x="11364595" y="4235958"/>
                  </a:lnTo>
                  <a:lnTo>
                    <a:pt x="11371199" y="4286377"/>
                  </a:lnTo>
                  <a:close/>
                  <a:moveTo>
                    <a:pt x="11267186" y="4294632"/>
                  </a:moveTo>
                  <a:cubicBezTo>
                    <a:pt x="11249406" y="4295013"/>
                    <a:pt x="11231880" y="4294886"/>
                    <a:pt x="11214609" y="4293997"/>
                  </a:cubicBezTo>
                  <a:lnTo>
                    <a:pt x="11189209" y="4292854"/>
                  </a:lnTo>
                  <a:lnTo>
                    <a:pt x="11191494" y="4242054"/>
                  </a:lnTo>
                  <a:lnTo>
                    <a:pt x="11216894" y="4243197"/>
                  </a:lnTo>
                  <a:cubicBezTo>
                    <a:pt x="11232897" y="4243959"/>
                    <a:pt x="11249279" y="4244086"/>
                    <a:pt x="11265916" y="4243705"/>
                  </a:cubicBezTo>
                  <a:lnTo>
                    <a:pt x="11291316" y="4243197"/>
                  </a:lnTo>
                  <a:lnTo>
                    <a:pt x="11292460" y="4293997"/>
                  </a:lnTo>
                  <a:close/>
                  <a:moveTo>
                    <a:pt x="11198225" y="4236593"/>
                  </a:moveTo>
                  <a:cubicBezTo>
                    <a:pt x="11209401" y="4223893"/>
                    <a:pt x="11220450" y="4211193"/>
                    <a:pt x="11231373" y="4198366"/>
                  </a:cubicBezTo>
                  <a:lnTo>
                    <a:pt x="11247882" y="4179062"/>
                  </a:lnTo>
                  <a:lnTo>
                    <a:pt x="11286490" y="4212082"/>
                  </a:lnTo>
                  <a:lnTo>
                    <a:pt x="11269980" y="4231386"/>
                  </a:lnTo>
                  <a:cubicBezTo>
                    <a:pt x="11258931" y="4244340"/>
                    <a:pt x="11247628" y="4257294"/>
                    <a:pt x="11236325" y="4270248"/>
                  </a:cubicBezTo>
                  <a:lnTo>
                    <a:pt x="11219561" y="4289298"/>
                  </a:lnTo>
                  <a:lnTo>
                    <a:pt x="11181461" y="4255770"/>
                  </a:lnTo>
                  <a:close/>
                  <a:moveTo>
                    <a:pt x="11246993" y="4178935"/>
                  </a:moveTo>
                  <a:cubicBezTo>
                    <a:pt x="11257661" y="4165981"/>
                    <a:pt x="11268202" y="4153027"/>
                    <a:pt x="11278616" y="4140073"/>
                  </a:cubicBezTo>
                  <a:lnTo>
                    <a:pt x="11294491" y="4120261"/>
                  </a:lnTo>
                  <a:lnTo>
                    <a:pt x="11334115" y="4152011"/>
                  </a:lnTo>
                  <a:lnTo>
                    <a:pt x="11318240" y="4171823"/>
                  </a:lnTo>
                  <a:cubicBezTo>
                    <a:pt x="11307573" y="4185031"/>
                    <a:pt x="11296904" y="4198239"/>
                    <a:pt x="11285982" y="4211447"/>
                  </a:cubicBezTo>
                  <a:lnTo>
                    <a:pt x="11269726" y="4231005"/>
                  </a:lnTo>
                  <a:lnTo>
                    <a:pt x="11230611" y="4198620"/>
                  </a:lnTo>
                  <a:close/>
                  <a:moveTo>
                    <a:pt x="11293475" y="4120007"/>
                  </a:moveTo>
                  <a:cubicBezTo>
                    <a:pt x="11303762" y="4106672"/>
                    <a:pt x="11313923" y="4093337"/>
                    <a:pt x="11323955" y="4079875"/>
                  </a:cubicBezTo>
                  <a:lnTo>
                    <a:pt x="11339068" y="4059428"/>
                  </a:lnTo>
                  <a:lnTo>
                    <a:pt x="11379836" y="4089781"/>
                  </a:lnTo>
                  <a:lnTo>
                    <a:pt x="11364723" y="4110228"/>
                  </a:lnTo>
                  <a:cubicBezTo>
                    <a:pt x="11354562" y="4123944"/>
                    <a:pt x="11344148" y="4137533"/>
                    <a:pt x="11333735" y="4151122"/>
                  </a:cubicBezTo>
                  <a:lnTo>
                    <a:pt x="11318240" y="4171188"/>
                  </a:lnTo>
                  <a:lnTo>
                    <a:pt x="11277981" y="4140200"/>
                  </a:lnTo>
                  <a:close/>
                  <a:moveTo>
                    <a:pt x="11337925" y="4059428"/>
                  </a:moveTo>
                  <a:cubicBezTo>
                    <a:pt x="11347704" y="4045839"/>
                    <a:pt x="11357229" y="4032123"/>
                    <a:pt x="11366627" y="4018280"/>
                  </a:cubicBezTo>
                  <a:lnTo>
                    <a:pt x="11380978" y="3997325"/>
                  </a:lnTo>
                  <a:lnTo>
                    <a:pt x="11422888" y="4026027"/>
                  </a:lnTo>
                  <a:lnTo>
                    <a:pt x="11408537" y="4046982"/>
                  </a:lnTo>
                  <a:cubicBezTo>
                    <a:pt x="11398886" y="4061079"/>
                    <a:pt x="11389106" y="4075049"/>
                    <a:pt x="11379200" y="4088892"/>
                  </a:cubicBezTo>
                  <a:lnTo>
                    <a:pt x="11364468" y="4109593"/>
                  </a:lnTo>
                  <a:lnTo>
                    <a:pt x="11323066" y="4080129"/>
                  </a:lnTo>
                  <a:close/>
                  <a:moveTo>
                    <a:pt x="11379709" y="3997071"/>
                  </a:moveTo>
                  <a:cubicBezTo>
                    <a:pt x="11388852" y="3982974"/>
                    <a:pt x="11397869" y="3968877"/>
                    <a:pt x="11406632" y="3954653"/>
                  </a:cubicBezTo>
                  <a:lnTo>
                    <a:pt x="11419967" y="3933063"/>
                  </a:lnTo>
                  <a:lnTo>
                    <a:pt x="11463148" y="3959860"/>
                  </a:lnTo>
                  <a:lnTo>
                    <a:pt x="11449812" y="3981450"/>
                  </a:lnTo>
                  <a:cubicBezTo>
                    <a:pt x="11440795" y="3996055"/>
                    <a:pt x="11431651" y="4010406"/>
                    <a:pt x="11422253" y="4024757"/>
                  </a:cubicBezTo>
                  <a:lnTo>
                    <a:pt x="11408411" y="4046093"/>
                  </a:lnTo>
                  <a:lnTo>
                    <a:pt x="11365865" y="4018407"/>
                  </a:lnTo>
                  <a:close/>
                  <a:moveTo>
                    <a:pt x="11418698" y="3933063"/>
                  </a:moveTo>
                  <a:cubicBezTo>
                    <a:pt x="11427206" y="3918585"/>
                    <a:pt x="11435461" y="3904107"/>
                    <a:pt x="11443589" y="3889502"/>
                  </a:cubicBezTo>
                  <a:lnTo>
                    <a:pt x="11455909" y="3867277"/>
                  </a:lnTo>
                  <a:lnTo>
                    <a:pt x="11500359" y="3891915"/>
                  </a:lnTo>
                  <a:lnTo>
                    <a:pt x="11488039" y="3914140"/>
                  </a:lnTo>
                  <a:cubicBezTo>
                    <a:pt x="11479785" y="3929126"/>
                    <a:pt x="11471275" y="3943985"/>
                    <a:pt x="11462512" y="3958717"/>
                  </a:cubicBezTo>
                  <a:lnTo>
                    <a:pt x="11449686" y="3980561"/>
                  </a:lnTo>
                  <a:lnTo>
                    <a:pt x="11405870" y="3954780"/>
                  </a:lnTo>
                  <a:close/>
                  <a:moveTo>
                    <a:pt x="11454511" y="3867150"/>
                  </a:moveTo>
                  <a:cubicBezTo>
                    <a:pt x="11462259" y="3852291"/>
                    <a:pt x="11469751" y="3837432"/>
                    <a:pt x="11477117" y="3822446"/>
                  </a:cubicBezTo>
                  <a:lnTo>
                    <a:pt x="11488293" y="3799586"/>
                  </a:lnTo>
                  <a:lnTo>
                    <a:pt x="11533886" y="3821938"/>
                  </a:lnTo>
                  <a:lnTo>
                    <a:pt x="11522711" y="3844798"/>
                  </a:lnTo>
                  <a:cubicBezTo>
                    <a:pt x="11515217" y="3860165"/>
                    <a:pt x="11507470" y="3875532"/>
                    <a:pt x="11499469" y="3890772"/>
                  </a:cubicBezTo>
                  <a:lnTo>
                    <a:pt x="11487659" y="3913251"/>
                  </a:lnTo>
                  <a:lnTo>
                    <a:pt x="11442573" y="3889756"/>
                  </a:lnTo>
                  <a:close/>
                  <a:moveTo>
                    <a:pt x="11486642" y="3799713"/>
                  </a:moveTo>
                  <a:cubicBezTo>
                    <a:pt x="11493627" y="3784600"/>
                    <a:pt x="11500359" y="3769233"/>
                    <a:pt x="11506836" y="3753866"/>
                  </a:cubicBezTo>
                  <a:lnTo>
                    <a:pt x="11516741" y="3730498"/>
                  </a:lnTo>
                  <a:lnTo>
                    <a:pt x="11563477" y="3750310"/>
                  </a:lnTo>
                  <a:lnTo>
                    <a:pt x="11553572" y="3773678"/>
                  </a:lnTo>
                  <a:cubicBezTo>
                    <a:pt x="11546840" y="3789553"/>
                    <a:pt x="11539982" y="3805174"/>
                    <a:pt x="11532870" y="3820795"/>
                  </a:cubicBezTo>
                  <a:lnTo>
                    <a:pt x="11522329" y="3843909"/>
                  </a:lnTo>
                  <a:lnTo>
                    <a:pt x="11476101" y="3822827"/>
                  </a:lnTo>
                  <a:close/>
                  <a:moveTo>
                    <a:pt x="11515217" y="3730625"/>
                  </a:moveTo>
                  <a:cubicBezTo>
                    <a:pt x="11521313" y="3715131"/>
                    <a:pt x="11527155" y="3699510"/>
                    <a:pt x="11532743" y="3683762"/>
                  </a:cubicBezTo>
                  <a:lnTo>
                    <a:pt x="11541252" y="3659886"/>
                  </a:lnTo>
                  <a:lnTo>
                    <a:pt x="11589131" y="3677031"/>
                  </a:lnTo>
                  <a:lnTo>
                    <a:pt x="11580623" y="3700907"/>
                  </a:lnTo>
                  <a:cubicBezTo>
                    <a:pt x="11574780" y="3717163"/>
                    <a:pt x="11568811" y="3733165"/>
                    <a:pt x="11562588" y="3749167"/>
                  </a:cubicBezTo>
                  <a:lnTo>
                    <a:pt x="11553317" y="3772789"/>
                  </a:lnTo>
                  <a:lnTo>
                    <a:pt x="11505947" y="3754247"/>
                  </a:lnTo>
                  <a:close/>
                  <a:moveTo>
                    <a:pt x="11539601" y="3660013"/>
                  </a:moveTo>
                  <a:cubicBezTo>
                    <a:pt x="11544809" y="3644138"/>
                    <a:pt x="11549635" y="3628263"/>
                    <a:pt x="11554461" y="3612134"/>
                  </a:cubicBezTo>
                  <a:lnTo>
                    <a:pt x="11561573" y="3587750"/>
                  </a:lnTo>
                  <a:lnTo>
                    <a:pt x="11610340" y="3601974"/>
                  </a:lnTo>
                  <a:lnTo>
                    <a:pt x="11603228" y="3626358"/>
                  </a:lnTo>
                  <a:cubicBezTo>
                    <a:pt x="11598402" y="3642868"/>
                    <a:pt x="11593323" y="3659378"/>
                    <a:pt x="11587988" y="3675634"/>
                  </a:cubicBezTo>
                  <a:lnTo>
                    <a:pt x="11580114" y="3699764"/>
                  </a:lnTo>
                  <a:lnTo>
                    <a:pt x="11531854" y="3684016"/>
                  </a:lnTo>
                  <a:close/>
                  <a:moveTo>
                    <a:pt x="11559922" y="3588004"/>
                  </a:moveTo>
                  <a:cubicBezTo>
                    <a:pt x="11564112" y="3571875"/>
                    <a:pt x="11568049" y="3555619"/>
                    <a:pt x="11571860" y="3539236"/>
                  </a:cubicBezTo>
                  <a:lnTo>
                    <a:pt x="11577574" y="3514471"/>
                  </a:lnTo>
                  <a:lnTo>
                    <a:pt x="11627104" y="3525774"/>
                  </a:lnTo>
                  <a:lnTo>
                    <a:pt x="11621389" y="3550539"/>
                  </a:lnTo>
                  <a:cubicBezTo>
                    <a:pt x="11617579" y="3567430"/>
                    <a:pt x="11613388" y="3584194"/>
                    <a:pt x="11609070" y="3600704"/>
                  </a:cubicBezTo>
                  <a:lnTo>
                    <a:pt x="11602593" y="3625342"/>
                  </a:lnTo>
                  <a:lnTo>
                    <a:pt x="11553444" y="3612515"/>
                  </a:lnTo>
                  <a:close/>
                  <a:moveTo>
                    <a:pt x="11575797" y="3514979"/>
                  </a:moveTo>
                  <a:cubicBezTo>
                    <a:pt x="11578972" y="3498723"/>
                    <a:pt x="11582019" y="3482213"/>
                    <a:pt x="11584813" y="3465703"/>
                  </a:cubicBezTo>
                  <a:lnTo>
                    <a:pt x="11589004" y="3440684"/>
                  </a:lnTo>
                  <a:lnTo>
                    <a:pt x="11639042" y="3449066"/>
                  </a:lnTo>
                  <a:lnTo>
                    <a:pt x="11634851" y="3474085"/>
                  </a:lnTo>
                  <a:cubicBezTo>
                    <a:pt x="11631930" y="3491103"/>
                    <a:pt x="11628882" y="3508121"/>
                    <a:pt x="11625580" y="3524885"/>
                  </a:cubicBezTo>
                  <a:lnTo>
                    <a:pt x="11620627" y="3549777"/>
                  </a:lnTo>
                  <a:lnTo>
                    <a:pt x="11570843" y="3539871"/>
                  </a:lnTo>
                  <a:close/>
                  <a:moveTo>
                    <a:pt x="11587480" y="3441192"/>
                  </a:moveTo>
                  <a:cubicBezTo>
                    <a:pt x="11589766" y="3424809"/>
                    <a:pt x="11591798" y="3408172"/>
                    <a:pt x="11593576" y="3391408"/>
                  </a:cubicBezTo>
                  <a:lnTo>
                    <a:pt x="11596370" y="3366135"/>
                  </a:lnTo>
                  <a:lnTo>
                    <a:pt x="11646916" y="3371596"/>
                  </a:lnTo>
                  <a:lnTo>
                    <a:pt x="11644123" y="3396869"/>
                  </a:lnTo>
                  <a:cubicBezTo>
                    <a:pt x="11642217" y="3414014"/>
                    <a:pt x="11640186" y="3431159"/>
                    <a:pt x="11637773" y="3448050"/>
                  </a:cubicBezTo>
                  <a:lnTo>
                    <a:pt x="11634343" y="3473196"/>
                  </a:lnTo>
                  <a:lnTo>
                    <a:pt x="11584051" y="3466211"/>
                  </a:lnTo>
                  <a:close/>
                  <a:moveTo>
                    <a:pt x="11594847" y="3366643"/>
                  </a:moveTo>
                  <a:cubicBezTo>
                    <a:pt x="11596116" y="3350133"/>
                    <a:pt x="11597260" y="3333496"/>
                    <a:pt x="11598148" y="3316732"/>
                  </a:cubicBezTo>
                  <a:lnTo>
                    <a:pt x="11599418" y="3291332"/>
                  </a:lnTo>
                  <a:lnTo>
                    <a:pt x="11650091" y="3293999"/>
                  </a:lnTo>
                  <a:lnTo>
                    <a:pt x="11648822" y="3319399"/>
                  </a:lnTo>
                  <a:cubicBezTo>
                    <a:pt x="11647932" y="3336671"/>
                    <a:pt x="11646789" y="3353816"/>
                    <a:pt x="11645392" y="3370834"/>
                  </a:cubicBezTo>
                  <a:lnTo>
                    <a:pt x="11643361" y="3396107"/>
                  </a:lnTo>
                  <a:lnTo>
                    <a:pt x="11592687" y="3392043"/>
                  </a:lnTo>
                  <a:close/>
                  <a:moveTo>
                    <a:pt x="11597894" y="3291967"/>
                  </a:moveTo>
                  <a:cubicBezTo>
                    <a:pt x="11598148" y="3283839"/>
                    <a:pt x="11598275" y="3275584"/>
                    <a:pt x="11598275" y="3267329"/>
                  </a:cubicBezTo>
                  <a:lnTo>
                    <a:pt x="11623675" y="3267583"/>
                  </a:lnTo>
                  <a:lnTo>
                    <a:pt x="11602212" y="3281172"/>
                  </a:lnTo>
                  <a:cubicBezTo>
                    <a:pt x="11600942" y="3279267"/>
                    <a:pt x="11597767" y="3275711"/>
                    <a:pt x="11590910" y="3271139"/>
                  </a:cubicBezTo>
                  <a:lnTo>
                    <a:pt x="11569700" y="3257296"/>
                  </a:lnTo>
                  <a:lnTo>
                    <a:pt x="11597513" y="3214751"/>
                  </a:lnTo>
                  <a:lnTo>
                    <a:pt x="11618723" y="3228594"/>
                  </a:lnTo>
                  <a:cubicBezTo>
                    <a:pt x="11628755" y="3235198"/>
                    <a:pt x="11638661" y="3243453"/>
                    <a:pt x="11645265" y="3253994"/>
                  </a:cubicBezTo>
                  <a:cubicBezTo>
                    <a:pt x="11647932" y="3258185"/>
                    <a:pt x="11649202" y="3262884"/>
                    <a:pt x="11649202" y="3267837"/>
                  </a:cubicBezTo>
                  <a:cubicBezTo>
                    <a:pt x="11649075" y="3276346"/>
                    <a:pt x="11648948" y="3284728"/>
                    <a:pt x="11648694" y="3293110"/>
                  </a:cubicBezTo>
                  <a:lnTo>
                    <a:pt x="11648060" y="3318510"/>
                  </a:lnTo>
                  <a:lnTo>
                    <a:pt x="11597260" y="3317240"/>
                  </a:lnTo>
                  <a:close/>
                  <a:moveTo>
                    <a:pt x="11550015" y="3278251"/>
                  </a:moveTo>
                  <a:cubicBezTo>
                    <a:pt x="11535664" y="3273425"/>
                    <a:pt x="11519789" y="3269361"/>
                    <a:pt x="11503914" y="3266186"/>
                  </a:cubicBezTo>
                  <a:lnTo>
                    <a:pt x="11479023" y="3261233"/>
                  </a:lnTo>
                  <a:lnTo>
                    <a:pt x="11488928" y="3211449"/>
                  </a:lnTo>
                  <a:lnTo>
                    <a:pt x="11513820" y="3216402"/>
                  </a:lnTo>
                  <a:cubicBezTo>
                    <a:pt x="11531600" y="3219958"/>
                    <a:pt x="11549507" y="3224530"/>
                    <a:pt x="11566144" y="3230118"/>
                  </a:cubicBezTo>
                  <a:lnTo>
                    <a:pt x="11590274" y="3238246"/>
                  </a:lnTo>
                  <a:lnTo>
                    <a:pt x="11574145" y="3286379"/>
                  </a:lnTo>
                  <a:close/>
                  <a:moveTo>
                    <a:pt x="11481181" y="3267964"/>
                  </a:moveTo>
                  <a:cubicBezTo>
                    <a:pt x="11460480" y="3266694"/>
                    <a:pt x="11447018" y="3268218"/>
                    <a:pt x="11441430" y="3270250"/>
                  </a:cubicBezTo>
                  <a:lnTo>
                    <a:pt x="11417681" y="3279267"/>
                  </a:lnTo>
                  <a:lnTo>
                    <a:pt x="11399648" y="3231769"/>
                  </a:lnTo>
                  <a:lnTo>
                    <a:pt x="11423397" y="3222752"/>
                  </a:lnTo>
                  <a:cubicBezTo>
                    <a:pt x="11439779" y="3216529"/>
                    <a:pt x="11462512" y="3215767"/>
                    <a:pt x="11484356" y="3217164"/>
                  </a:cubicBezTo>
                  <a:lnTo>
                    <a:pt x="11509756" y="3218815"/>
                  </a:lnTo>
                  <a:lnTo>
                    <a:pt x="11506581" y="3269488"/>
                  </a:lnTo>
                  <a:close/>
                  <a:moveTo>
                    <a:pt x="11399139" y="3253486"/>
                  </a:moveTo>
                  <a:cubicBezTo>
                    <a:pt x="11383645" y="3244977"/>
                    <a:pt x="11368278" y="3234944"/>
                    <a:pt x="11353419" y="3223641"/>
                  </a:cubicBezTo>
                  <a:lnTo>
                    <a:pt x="11333099" y="3208401"/>
                  </a:lnTo>
                  <a:lnTo>
                    <a:pt x="11363706" y="3167888"/>
                  </a:lnTo>
                  <a:lnTo>
                    <a:pt x="11384026" y="3183128"/>
                  </a:lnTo>
                  <a:cubicBezTo>
                    <a:pt x="11397235" y="3193034"/>
                    <a:pt x="11410442" y="3201797"/>
                    <a:pt x="11423523" y="3208909"/>
                  </a:cubicBezTo>
                  <a:lnTo>
                    <a:pt x="11445748" y="3221101"/>
                  </a:lnTo>
                  <a:lnTo>
                    <a:pt x="11421364" y="3265678"/>
                  </a:lnTo>
                  <a:close/>
                  <a:moveTo>
                    <a:pt x="11334877" y="3201543"/>
                  </a:moveTo>
                  <a:cubicBezTo>
                    <a:pt x="11322177" y="3189732"/>
                    <a:pt x="11309859" y="3177286"/>
                    <a:pt x="11297793" y="3164332"/>
                  </a:cubicBezTo>
                  <a:lnTo>
                    <a:pt x="11280522" y="3145663"/>
                  </a:lnTo>
                  <a:lnTo>
                    <a:pt x="11317860" y="3111119"/>
                  </a:lnTo>
                  <a:lnTo>
                    <a:pt x="11335131" y="3129788"/>
                  </a:lnTo>
                  <a:cubicBezTo>
                    <a:pt x="11346307" y="3141853"/>
                    <a:pt x="11357864" y="3153537"/>
                    <a:pt x="11369422" y="3164332"/>
                  </a:cubicBezTo>
                  <a:lnTo>
                    <a:pt x="11388090" y="3181604"/>
                  </a:lnTo>
                  <a:lnTo>
                    <a:pt x="11353547" y="3218815"/>
                  </a:lnTo>
                  <a:close/>
                  <a:moveTo>
                    <a:pt x="11282045" y="3141853"/>
                  </a:moveTo>
                  <a:cubicBezTo>
                    <a:pt x="11270997" y="3128264"/>
                    <a:pt x="11260328" y="3114294"/>
                    <a:pt x="11250168" y="3100451"/>
                  </a:cubicBezTo>
                  <a:lnTo>
                    <a:pt x="11235182" y="3079877"/>
                  </a:lnTo>
                  <a:lnTo>
                    <a:pt x="11276203" y="3049905"/>
                  </a:lnTo>
                  <a:lnTo>
                    <a:pt x="11291189" y="3070479"/>
                  </a:lnTo>
                  <a:cubicBezTo>
                    <a:pt x="11300841" y="3083687"/>
                    <a:pt x="11311001" y="3096895"/>
                    <a:pt x="11321415" y="3109722"/>
                  </a:cubicBezTo>
                  <a:lnTo>
                    <a:pt x="11337417" y="3129407"/>
                  </a:lnTo>
                  <a:lnTo>
                    <a:pt x="11298048" y="3161538"/>
                  </a:lnTo>
                  <a:close/>
                  <a:moveTo>
                    <a:pt x="11236579" y="3077464"/>
                  </a:moveTo>
                  <a:cubicBezTo>
                    <a:pt x="11226673" y="3062351"/>
                    <a:pt x="11217529" y="3047492"/>
                    <a:pt x="11209148" y="3033141"/>
                  </a:cubicBezTo>
                  <a:lnTo>
                    <a:pt x="11196320" y="3011170"/>
                  </a:lnTo>
                  <a:lnTo>
                    <a:pt x="11240136" y="2985516"/>
                  </a:lnTo>
                  <a:lnTo>
                    <a:pt x="11252962" y="3007487"/>
                  </a:lnTo>
                  <a:cubicBezTo>
                    <a:pt x="11260963" y="3021076"/>
                    <a:pt x="11269599" y="3035173"/>
                    <a:pt x="11278998" y="3049524"/>
                  </a:cubicBezTo>
                  <a:lnTo>
                    <a:pt x="11292967" y="3070733"/>
                  </a:lnTo>
                  <a:lnTo>
                    <a:pt x="11250423" y="3098546"/>
                  </a:lnTo>
                  <a:close/>
                  <a:moveTo>
                    <a:pt x="11197972" y="3008249"/>
                  </a:moveTo>
                  <a:cubicBezTo>
                    <a:pt x="11197336" y="3006852"/>
                    <a:pt x="11196574" y="3005455"/>
                    <a:pt x="11195939" y="3004058"/>
                  </a:cubicBezTo>
                  <a:lnTo>
                    <a:pt x="11218673" y="2992882"/>
                  </a:lnTo>
                  <a:lnTo>
                    <a:pt x="11236834" y="3010662"/>
                  </a:lnTo>
                  <a:cubicBezTo>
                    <a:pt x="11218164" y="3029839"/>
                    <a:pt x="11200892" y="3039872"/>
                    <a:pt x="11182477" y="3041777"/>
                  </a:cubicBezTo>
                  <a:lnTo>
                    <a:pt x="11157204" y="3044444"/>
                  </a:lnTo>
                  <a:lnTo>
                    <a:pt x="11151870" y="2993898"/>
                  </a:lnTo>
                  <a:lnTo>
                    <a:pt x="11177143" y="2991231"/>
                  </a:lnTo>
                  <a:cubicBezTo>
                    <a:pt x="11179429" y="2990977"/>
                    <a:pt x="11186287" y="2989707"/>
                    <a:pt x="11200511" y="2975229"/>
                  </a:cubicBezTo>
                  <a:cubicBezTo>
                    <a:pt x="11206226" y="2969260"/>
                    <a:pt x="11214481" y="2966593"/>
                    <a:pt x="11222736" y="2967863"/>
                  </a:cubicBezTo>
                  <a:cubicBezTo>
                    <a:pt x="11230991" y="2969133"/>
                    <a:pt x="11237849" y="2974340"/>
                    <a:pt x="11241532" y="2981706"/>
                  </a:cubicBezTo>
                  <a:cubicBezTo>
                    <a:pt x="11242167" y="2982976"/>
                    <a:pt x="11242802" y="2984246"/>
                    <a:pt x="11243437" y="2985516"/>
                  </a:cubicBezTo>
                  <a:lnTo>
                    <a:pt x="11254867" y="3008249"/>
                  </a:lnTo>
                  <a:lnTo>
                    <a:pt x="11209401" y="3030982"/>
                  </a:lnTo>
                  <a:close/>
                  <a:moveTo>
                    <a:pt x="11151109" y="3061589"/>
                  </a:moveTo>
                  <a:cubicBezTo>
                    <a:pt x="11148823" y="3062605"/>
                    <a:pt x="11145266" y="3064510"/>
                    <a:pt x="11140313" y="3068701"/>
                  </a:cubicBezTo>
                  <a:cubicBezTo>
                    <a:pt x="11135106" y="3073146"/>
                    <a:pt x="11128375" y="3075178"/>
                    <a:pt x="11121644" y="3074670"/>
                  </a:cubicBezTo>
                  <a:cubicBezTo>
                    <a:pt x="11114913" y="3074162"/>
                    <a:pt x="11108690" y="3070733"/>
                    <a:pt x="11104373" y="3065526"/>
                  </a:cubicBezTo>
                  <a:cubicBezTo>
                    <a:pt x="11098403" y="3058287"/>
                    <a:pt x="11092307" y="3051683"/>
                    <a:pt x="11085957" y="3045714"/>
                  </a:cubicBezTo>
                  <a:lnTo>
                    <a:pt x="11067542" y="3028315"/>
                  </a:lnTo>
                  <a:lnTo>
                    <a:pt x="11102467" y="2991358"/>
                  </a:lnTo>
                  <a:lnTo>
                    <a:pt x="11120882" y="3008757"/>
                  </a:lnTo>
                  <a:cubicBezTo>
                    <a:pt x="11128756" y="3016250"/>
                    <a:pt x="11136376" y="3024378"/>
                    <a:pt x="11143615" y="3033141"/>
                  </a:cubicBezTo>
                  <a:lnTo>
                    <a:pt x="11124057" y="3049270"/>
                  </a:lnTo>
                  <a:lnTo>
                    <a:pt x="11107674" y="3029839"/>
                  </a:lnTo>
                  <a:cubicBezTo>
                    <a:pt x="11115548" y="3023108"/>
                    <a:pt x="11123423" y="3018028"/>
                    <a:pt x="11131550" y="3014726"/>
                  </a:cubicBezTo>
                  <a:lnTo>
                    <a:pt x="11154918" y="3004947"/>
                  </a:lnTo>
                  <a:lnTo>
                    <a:pt x="11174603" y="3051810"/>
                  </a:lnTo>
                  <a:close/>
                  <a:moveTo>
                    <a:pt x="11073638" y="3009138"/>
                  </a:moveTo>
                  <a:cubicBezTo>
                    <a:pt x="11060557" y="3001645"/>
                    <a:pt x="11046841" y="2995803"/>
                    <a:pt x="11032363" y="2991358"/>
                  </a:cubicBezTo>
                  <a:lnTo>
                    <a:pt x="11008106" y="2983992"/>
                  </a:lnTo>
                  <a:lnTo>
                    <a:pt x="11022838" y="2935351"/>
                  </a:lnTo>
                  <a:lnTo>
                    <a:pt x="11047095" y="2942717"/>
                  </a:lnTo>
                  <a:cubicBezTo>
                    <a:pt x="11065002" y="2948178"/>
                    <a:pt x="11082274" y="2955417"/>
                    <a:pt x="11098911" y="2965069"/>
                  </a:cubicBezTo>
                  <a:lnTo>
                    <a:pt x="11120882" y="2977769"/>
                  </a:lnTo>
                  <a:lnTo>
                    <a:pt x="11095482" y="3021838"/>
                  </a:lnTo>
                  <a:close/>
                  <a:moveTo>
                    <a:pt x="11009249" y="2995041"/>
                  </a:moveTo>
                  <a:cubicBezTo>
                    <a:pt x="10994136" y="2993390"/>
                    <a:pt x="10978261" y="2992755"/>
                    <a:pt x="10962005" y="2993136"/>
                  </a:cubicBezTo>
                  <a:lnTo>
                    <a:pt x="10936605" y="2993644"/>
                  </a:lnTo>
                  <a:lnTo>
                    <a:pt x="10935462" y="2942844"/>
                  </a:lnTo>
                  <a:lnTo>
                    <a:pt x="10960862" y="2942336"/>
                  </a:lnTo>
                  <a:cubicBezTo>
                    <a:pt x="10979023" y="2941955"/>
                    <a:pt x="10997185" y="2942590"/>
                    <a:pt x="11014964" y="2944495"/>
                  </a:cubicBezTo>
                  <a:lnTo>
                    <a:pt x="11040237" y="2947289"/>
                  </a:lnTo>
                  <a:lnTo>
                    <a:pt x="11034649" y="2997835"/>
                  </a:lnTo>
                  <a:close/>
                  <a:moveTo>
                    <a:pt x="10938891" y="2999359"/>
                  </a:moveTo>
                  <a:cubicBezTo>
                    <a:pt x="10922889" y="3001137"/>
                    <a:pt x="10906634" y="3003550"/>
                    <a:pt x="10890123" y="3006344"/>
                  </a:cubicBezTo>
                  <a:lnTo>
                    <a:pt x="10865104" y="3010535"/>
                  </a:lnTo>
                  <a:lnTo>
                    <a:pt x="10856595" y="2960497"/>
                  </a:lnTo>
                  <a:lnTo>
                    <a:pt x="10881614" y="2956306"/>
                  </a:lnTo>
                  <a:cubicBezTo>
                    <a:pt x="10898886" y="2953385"/>
                    <a:pt x="10916159" y="2950845"/>
                    <a:pt x="10933303" y="2948940"/>
                  </a:cubicBezTo>
                  <a:lnTo>
                    <a:pt x="10958576" y="2946146"/>
                  </a:lnTo>
                  <a:lnTo>
                    <a:pt x="10964291" y="2996692"/>
                  </a:lnTo>
                  <a:close/>
                  <a:moveTo>
                    <a:pt x="10866374" y="3012948"/>
                  </a:moveTo>
                  <a:cubicBezTo>
                    <a:pt x="10851135" y="3015996"/>
                    <a:pt x="10835767" y="3019298"/>
                    <a:pt x="10820273" y="3022600"/>
                  </a:cubicBezTo>
                  <a:cubicBezTo>
                    <a:pt x="10819003" y="3022854"/>
                    <a:pt x="10817734" y="3023108"/>
                    <a:pt x="10816463" y="3023362"/>
                  </a:cubicBezTo>
                  <a:lnTo>
                    <a:pt x="10791572" y="3028569"/>
                  </a:lnTo>
                  <a:lnTo>
                    <a:pt x="10781030" y="2978912"/>
                  </a:lnTo>
                  <a:lnTo>
                    <a:pt x="10805923" y="2973705"/>
                  </a:lnTo>
                  <a:cubicBezTo>
                    <a:pt x="10807192" y="2973451"/>
                    <a:pt x="10808462" y="2973197"/>
                    <a:pt x="10809732" y="2972943"/>
                  </a:cubicBezTo>
                  <a:lnTo>
                    <a:pt x="10814939" y="2997835"/>
                  </a:lnTo>
                  <a:lnTo>
                    <a:pt x="10809732" y="2972943"/>
                  </a:lnTo>
                  <a:cubicBezTo>
                    <a:pt x="10825226" y="2969641"/>
                    <a:pt x="10840720" y="2966339"/>
                    <a:pt x="10856341" y="2963291"/>
                  </a:cubicBezTo>
                  <a:lnTo>
                    <a:pt x="10881234" y="2958211"/>
                  </a:lnTo>
                  <a:lnTo>
                    <a:pt x="10891266" y="3007995"/>
                  </a:lnTo>
                  <a:close/>
                  <a:moveTo>
                    <a:pt x="10790810" y="3028823"/>
                  </a:moveTo>
                  <a:cubicBezTo>
                    <a:pt x="10773918" y="3032125"/>
                    <a:pt x="10757027" y="3035300"/>
                    <a:pt x="10740263" y="3038094"/>
                  </a:cubicBezTo>
                  <a:lnTo>
                    <a:pt x="10715244" y="3042158"/>
                  </a:lnTo>
                  <a:lnTo>
                    <a:pt x="10707116" y="2991993"/>
                  </a:lnTo>
                  <a:lnTo>
                    <a:pt x="10732136" y="2987929"/>
                  </a:lnTo>
                  <a:cubicBezTo>
                    <a:pt x="10748137" y="2985262"/>
                    <a:pt x="10764520" y="2982341"/>
                    <a:pt x="10780903" y="2979039"/>
                  </a:cubicBezTo>
                  <a:lnTo>
                    <a:pt x="10805795" y="2974086"/>
                  </a:lnTo>
                  <a:lnTo>
                    <a:pt x="10815701" y="3023870"/>
                  </a:lnTo>
                  <a:close/>
                  <a:moveTo>
                    <a:pt x="10713212" y="3039999"/>
                  </a:moveTo>
                  <a:cubicBezTo>
                    <a:pt x="10695305" y="3041777"/>
                    <a:pt x="10677525" y="3042920"/>
                    <a:pt x="10659999" y="3042920"/>
                  </a:cubicBezTo>
                  <a:lnTo>
                    <a:pt x="10634599" y="3043047"/>
                  </a:lnTo>
                  <a:lnTo>
                    <a:pt x="10634473" y="2992247"/>
                  </a:lnTo>
                  <a:lnTo>
                    <a:pt x="10659873" y="2992120"/>
                  </a:lnTo>
                  <a:cubicBezTo>
                    <a:pt x="10675493" y="2992120"/>
                    <a:pt x="10691623" y="2991104"/>
                    <a:pt x="10708132" y="2989453"/>
                  </a:cubicBezTo>
                  <a:lnTo>
                    <a:pt x="10733405" y="2986913"/>
                  </a:lnTo>
                  <a:lnTo>
                    <a:pt x="10738486" y="3037459"/>
                  </a:lnTo>
                  <a:close/>
                  <a:moveTo>
                    <a:pt x="10631043" y="3036951"/>
                  </a:moveTo>
                  <a:cubicBezTo>
                    <a:pt x="10612628" y="3034411"/>
                    <a:pt x="10594594" y="3030220"/>
                    <a:pt x="10577068" y="3024124"/>
                  </a:cubicBezTo>
                  <a:lnTo>
                    <a:pt x="10553065" y="3015742"/>
                  </a:lnTo>
                  <a:lnTo>
                    <a:pt x="10569829" y="2967736"/>
                  </a:lnTo>
                  <a:lnTo>
                    <a:pt x="10593832" y="2976118"/>
                  </a:lnTo>
                  <a:cubicBezTo>
                    <a:pt x="10607929" y="2981071"/>
                    <a:pt x="10622661" y="2984500"/>
                    <a:pt x="10638155" y="2986659"/>
                  </a:cubicBezTo>
                  <a:lnTo>
                    <a:pt x="10663301" y="2990215"/>
                  </a:lnTo>
                  <a:lnTo>
                    <a:pt x="10656189" y="3040507"/>
                  </a:lnTo>
                  <a:close/>
                  <a:moveTo>
                    <a:pt x="10551287" y="3003042"/>
                  </a:moveTo>
                  <a:cubicBezTo>
                    <a:pt x="10535793" y="2993136"/>
                    <a:pt x="10521188" y="2981198"/>
                    <a:pt x="10507599" y="2966974"/>
                  </a:cubicBezTo>
                  <a:lnTo>
                    <a:pt x="10489947" y="2948686"/>
                  </a:lnTo>
                  <a:lnTo>
                    <a:pt x="10526523" y="2913380"/>
                  </a:lnTo>
                  <a:lnTo>
                    <a:pt x="10544175" y="2931668"/>
                  </a:lnTo>
                  <a:cubicBezTo>
                    <a:pt x="10555098" y="2943098"/>
                    <a:pt x="10566654" y="2952496"/>
                    <a:pt x="10578719" y="2960243"/>
                  </a:cubicBezTo>
                  <a:lnTo>
                    <a:pt x="10600055" y="2973959"/>
                  </a:lnTo>
                  <a:lnTo>
                    <a:pt x="10572623" y="3016758"/>
                  </a:lnTo>
                  <a:close/>
                  <a:moveTo>
                    <a:pt x="10524744" y="2910840"/>
                  </a:moveTo>
                  <a:cubicBezTo>
                    <a:pt x="10528047" y="2893949"/>
                    <a:pt x="10530840" y="2877820"/>
                    <a:pt x="10532999" y="2862199"/>
                  </a:cubicBezTo>
                  <a:lnTo>
                    <a:pt x="10536555" y="2837053"/>
                  </a:lnTo>
                  <a:lnTo>
                    <a:pt x="10586848" y="2844038"/>
                  </a:lnTo>
                  <a:lnTo>
                    <a:pt x="10583291" y="2869184"/>
                  </a:lnTo>
                  <a:cubicBezTo>
                    <a:pt x="10581005" y="2885694"/>
                    <a:pt x="10578085" y="2902966"/>
                    <a:pt x="10574528" y="2920619"/>
                  </a:cubicBezTo>
                  <a:lnTo>
                    <a:pt x="10569575" y="2945511"/>
                  </a:lnTo>
                  <a:lnTo>
                    <a:pt x="10519791" y="2935605"/>
                  </a:lnTo>
                  <a:close/>
                  <a:moveTo>
                    <a:pt x="10533253" y="2838196"/>
                  </a:moveTo>
                  <a:cubicBezTo>
                    <a:pt x="10534397" y="2821178"/>
                    <a:pt x="10534904" y="2805049"/>
                    <a:pt x="10534650" y="2789555"/>
                  </a:cubicBezTo>
                  <a:lnTo>
                    <a:pt x="10534269" y="2764155"/>
                  </a:lnTo>
                  <a:lnTo>
                    <a:pt x="10585069" y="2763393"/>
                  </a:lnTo>
                  <a:lnTo>
                    <a:pt x="10585450" y="2788793"/>
                  </a:lnTo>
                  <a:cubicBezTo>
                    <a:pt x="10585704" y="2805684"/>
                    <a:pt x="10585197" y="2823337"/>
                    <a:pt x="10583926" y="2841625"/>
                  </a:cubicBezTo>
                  <a:lnTo>
                    <a:pt x="10582148" y="2867025"/>
                  </a:lnTo>
                  <a:lnTo>
                    <a:pt x="10531475" y="2863469"/>
                  </a:lnTo>
                  <a:close/>
                  <a:moveTo>
                    <a:pt x="10529951" y="2766695"/>
                  </a:moveTo>
                  <a:cubicBezTo>
                    <a:pt x="10528047" y="2750058"/>
                    <a:pt x="10525252" y="2734437"/>
                    <a:pt x="10521823" y="2719578"/>
                  </a:cubicBezTo>
                  <a:lnTo>
                    <a:pt x="10516109" y="2694813"/>
                  </a:lnTo>
                  <a:lnTo>
                    <a:pt x="10565638" y="2683256"/>
                  </a:lnTo>
                  <a:lnTo>
                    <a:pt x="10571353" y="2708021"/>
                  </a:lnTo>
                  <a:cubicBezTo>
                    <a:pt x="10575290" y="2724785"/>
                    <a:pt x="10578338" y="2742438"/>
                    <a:pt x="10580498" y="2760980"/>
                  </a:cubicBezTo>
                  <a:lnTo>
                    <a:pt x="10583418" y="2786253"/>
                  </a:lnTo>
                  <a:lnTo>
                    <a:pt x="10532999" y="2791968"/>
                  </a:lnTo>
                  <a:close/>
                  <a:moveTo>
                    <a:pt x="10511282" y="2699131"/>
                  </a:moveTo>
                  <a:cubicBezTo>
                    <a:pt x="10505694" y="2683891"/>
                    <a:pt x="10499217" y="2669413"/>
                    <a:pt x="10492105" y="2655443"/>
                  </a:cubicBezTo>
                  <a:lnTo>
                    <a:pt x="10480548" y="2632837"/>
                  </a:lnTo>
                  <a:lnTo>
                    <a:pt x="10525761" y="2609723"/>
                  </a:lnTo>
                  <a:lnTo>
                    <a:pt x="10537317" y="2632329"/>
                  </a:lnTo>
                  <a:cubicBezTo>
                    <a:pt x="10545318" y="2647950"/>
                    <a:pt x="10552557" y="2664333"/>
                    <a:pt x="10559035" y="2681605"/>
                  </a:cubicBezTo>
                  <a:lnTo>
                    <a:pt x="10567798" y="2705481"/>
                  </a:lnTo>
                  <a:lnTo>
                    <a:pt x="10520173" y="2723007"/>
                  </a:lnTo>
                  <a:close/>
                  <a:moveTo>
                    <a:pt x="10476738" y="2637663"/>
                  </a:moveTo>
                  <a:cubicBezTo>
                    <a:pt x="10467975" y="2624074"/>
                    <a:pt x="10458450" y="2610993"/>
                    <a:pt x="10448544" y="2597912"/>
                  </a:cubicBezTo>
                  <a:lnTo>
                    <a:pt x="10433177" y="2577719"/>
                  </a:lnTo>
                  <a:lnTo>
                    <a:pt x="10473563" y="2546985"/>
                  </a:lnTo>
                  <a:lnTo>
                    <a:pt x="10488930" y="2567178"/>
                  </a:lnTo>
                  <a:cubicBezTo>
                    <a:pt x="10499472" y="2580894"/>
                    <a:pt x="10509631" y="2595118"/>
                    <a:pt x="10519284" y="2609977"/>
                  </a:cubicBezTo>
                  <a:lnTo>
                    <a:pt x="10533126" y="2631313"/>
                  </a:lnTo>
                  <a:lnTo>
                    <a:pt x="10490581" y="2658999"/>
                  </a:lnTo>
                  <a:close/>
                  <a:moveTo>
                    <a:pt x="10431399" y="2580513"/>
                  </a:moveTo>
                  <a:cubicBezTo>
                    <a:pt x="10423272" y="2570734"/>
                    <a:pt x="10415143" y="2561082"/>
                    <a:pt x="10406761" y="2551176"/>
                  </a:cubicBezTo>
                  <a:lnTo>
                    <a:pt x="10426192" y="2534793"/>
                  </a:lnTo>
                  <a:lnTo>
                    <a:pt x="10406761" y="2551176"/>
                  </a:lnTo>
                  <a:cubicBezTo>
                    <a:pt x="10404094" y="2548001"/>
                    <a:pt x="10401427" y="2544826"/>
                    <a:pt x="10398761" y="2541778"/>
                  </a:cubicBezTo>
                  <a:lnTo>
                    <a:pt x="10382377" y="2522347"/>
                  </a:lnTo>
                  <a:lnTo>
                    <a:pt x="10421239" y="2489581"/>
                  </a:lnTo>
                  <a:lnTo>
                    <a:pt x="10437623" y="2509012"/>
                  </a:lnTo>
                  <a:cubicBezTo>
                    <a:pt x="10440289" y="2512187"/>
                    <a:pt x="10442956" y="2515235"/>
                    <a:pt x="10445623" y="2518410"/>
                  </a:cubicBezTo>
                  <a:cubicBezTo>
                    <a:pt x="10454005" y="2528189"/>
                    <a:pt x="10462261" y="2538095"/>
                    <a:pt x="10470515" y="2548128"/>
                  </a:cubicBezTo>
                  <a:lnTo>
                    <a:pt x="10486772" y="2567686"/>
                  </a:lnTo>
                  <a:lnTo>
                    <a:pt x="10447655" y="2600071"/>
                  </a:lnTo>
                  <a:close/>
                  <a:moveTo>
                    <a:pt x="10382250" y="2521712"/>
                  </a:moveTo>
                  <a:cubicBezTo>
                    <a:pt x="10371582" y="2508504"/>
                    <a:pt x="10361041" y="2494788"/>
                    <a:pt x="10350627" y="2480564"/>
                  </a:cubicBezTo>
                  <a:lnTo>
                    <a:pt x="10335768" y="2459990"/>
                  </a:lnTo>
                  <a:lnTo>
                    <a:pt x="10376916" y="2430145"/>
                  </a:lnTo>
                  <a:lnTo>
                    <a:pt x="10391775" y="2450719"/>
                  </a:lnTo>
                  <a:cubicBezTo>
                    <a:pt x="10401427" y="2464054"/>
                    <a:pt x="10411587" y="2477008"/>
                    <a:pt x="10421748" y="2489835"/>
                  </a:cubicBezTo>
                  <a:lnTo>
                    <a:pt x="10437623" y="2509647"/>
                  </a:lnTo>
                  <a:lnTo>
                    <a:pt x="10397998" y="2541524"/>
                  </a:lnTo>
                  <a:close/>
                  <a:moveTo>
                    <a:pt x="10352278" y="2435733"/>
                  </a:moveTo>
                  <a:cubicBezTo>
                    <a:pt x="10354311" y="2418842"/>
                    <a:pt x="10355961" y="2402586"/>
                    <a:pt x="10356977" y="2386584"/>
                  </a:cubicBezTo>
                  <a:lnTo>
                    <a:pt x="10358628" y="2361184"/>
                  </a:lnTo>
                  <a:lnTo>
                    <a:pt x="10409301" y="2364486"/>
                  </a:lnTo>
                  <a:lnTo>
                    <a:pt x="10407650" y="2389886"/>
                  </a:lnTo>
                  <a:cubicBezTo>
                    <a:pt x="10406507" y="2406777"/>
                    <a:pt x="10404856" y="2424176"/>
                    <a:pt x="10402698" y="2441829"/>
                  </a:cubicBezTo>
                  <a:lnTo>
                    <a:pt x="10399649" y="2466975"/>
                  </a:lnTo>
                  <a:lnTo>
                    <a:pt x="10349230" y="2460752"/>
                  </a:lnTo>
                  <a:close/>
                  <a:moveTo>
                    <a:pt x="10355580" y="2362454"/>
                  </a:moveTo>
                  <a:cubicBezTo>
                    <a:pt x="10355580" y="2345690"/>
                    <a:pt x="10355073" y="2329307"/>
                    <a:pt x="10354056" y="2313432"/>
                  </a:cubicBezTo>
                  <a:lnTo>
                    <a:pt x="10352405" y="2288032"/>
                  </a:lnTo>
                  <a:lnTo>
                    <a:pt x="10403078" y="2284730"/>
                  </a:lnTo>
                  <a:lnTo>
                    <a:pt x="10404729" y="2310130"/>
                  </a:lnTo>
                  <a:cubicBezTo>
                    <a:pt x="10405873" y="2327275"/>
                    <a:pt x="10406380" y="2344674"/>
                    <a:pt x="10406253" y="2362581"/>
                  </a:cubicBezTo>
                  <a:lnTo>
                    <a:pt x="10406126" y="2387981"/>
                  </a:lnTo>
                  <a:lnTo>
                    <a:pt x="10355326" y="2387854"/>
                  </a:lnTo>
                  <a:close/>
                  <a:moveTo>
                    <a:pt x="10349103" y="2289937"/>
                  </a:moveTo>
                  <a:cubicBezTo>
                    <a:pt x="10346944" y="2273427"/>
                    <a:pt x="10344150" y="2257298"/>
                    <a:pt x="10340975" y="2241296"/>
                  </a:cubicBezTo>
                  <a:lnTo>
                    <a:pt x="10336023" y="2216404"/>
                  </a:lnTo>
                  <a:lnTo>
                    <a:pt x="10385806" y="2206371"/>
                  </a:lnTo>
                  <a:lnTo>
                    <a:pt x="10390760" y="2231263"/>
                  </a:lnTo>
                  <a:cubicBezTo>
                    <a:pt x="10394188" y="2248281"/>
                    <a:pt x="10397110" y="2265553"/>
                    <a:pt x="10399395" y="2283206"/>
                  </a:cubicBezTo>
                  <a:lnTo>
                    <a:pt x="10402698" y="2308352"/>
                  </a:lnTo>
                  <a:lnTo>
                    <a:pt x="10352278" y="2315083"/>
                  </a:lnTo>
                  <a:close/>
                  <a:moveTo>
                    <a:pt x="10332974" y="2218690"/>
                  </a:moveTo>
                  <a:cubicBezTo>
                    <a:pt x="10328784" y="2202815"/>
                    <a:pt x="10324085" y="2187067"/>
                    <a:pt x="10319131" y="2171192"/>
                  </a:cubicBezTo>
                  <a:lnTo>
                    <a:pt x="10311385" y="2146935"/>
                  </a:lnTo>
                  <a:lnTo>
                    <a:pt x="10359772" y="2131568"/>
                  </a:lnTo>
                  <a:lnTo>
                    <a:pt x="10367518" y="2155825"/>
                  </a:lnTo>
                  <a:cubicBezTo>
                    <a:pt x="10372725" y="2172335"/>
                    <a:pt x="10377678" y="2188972"/>
                    <a:pt x="10382123" y="2205736"/>
                  </a:cubicBezTo>
                  <a:lnTo>
                    <a:pt x="10388600" y="2230247"/>
                  </a:lnTo>
                  <a:lnTo>
                    <a:pt x="10339451" y="2243201"/>
                  </a:lnTo>
                  <a:close/>
                  <a:moveTo>
                    <a:pt x="10309479" y="2148586"/>
                  </a:moveTo>
                  <a:cubicBezTo>
                    <a:pt x="10303891" y="2133092"/>
                    <a:pt x="10297923" y="2117471"/>
                    <a:pt x="10291699" y="2101596"/>
                  </a:cubicBezTo>
                  <a:lnTo>
                    <a:pt x="10282428" y="2077974"/>
                  </a:lnTo>
                  <a:lnTo>
                    <a:pt x="10329673" y="2059432"/>
                  </a:lnTo>
                  <a:lnTo>
                    <a:pt x="10338943" y="2083054"/>
                  </a:lnTo>
                  <a:cubicBezTo>
                    <a:pt x="10345293" y="2099183"/>
                    <a:pt x="10351389" y="2115185"/>
                    <a:pt x="10357104" y="2131314"/>
                  </a:cubicBezTo>
                  <a:lnTo>
                    <a:pt x="10365740" y="2155190"/>
                  </a:lnTo>
                  <a:lnTo>
                    <a:pt x="10317988" y="2172462"/>
                  </a:lnTo>
                  <a:close/>
                  <a:moveTo>
                    <a:pt x="10281412" y="2078736"/>
                  </a:moveTo>
                  <a:cubicBezTo>
                    <a:pt x="10275189" y="2063369"/>
                    <a:pt x="10268712" y="2047748"/>
                    <a:pt x="10262109" y="2031873"/>
                  </a:cubicBezTo>
                  <a:lnTo>
                    <a:pt x="10252329" y="2008378"/>
                  </a:lnTo>
                  <a:lnTo>
                    <a:pt x="10299192" y="1988947"/>
                  </a:lnTo>
                  <a:lnTo>
                    <a:pt x="10308972" y="2012442"/>
                  </a:lnTo>
                  <a:cubicBezTo>
                    <a:pt x="10315575" y="2028317"/>
                    <a:pt x="10322052" y="2044065"/>
                    <a:pt x="10328402" y="2059559"/>
                  </a:cubicBezTo>
                  <a:lnTo>
                    <a:pt x="10338054" y="2083054"/>
                  </a:lnTo>
                  <a:lnTo>
                    <a:pt x="10291064" y="2102231"/>
                  </a:lnTo>
                  <a:close/>
                  <a:moveTo>
                    <a:pt x="10252329" y="2008378"/>
                  </a:moveTo>
                  <a:cubicBezTo>
                    <a:pt x="10245979" y="1993011"/>
                    <a:pt x="10239629" y="1977263"/>
                    <a:pt x="10233152" y="1961007"/>
                  </a:cubicBezTo>
                  <a:lnTo>
                    <a:pt x="9798812" y="1210437"/>
                  </a:lnTo>
                  <a:lnTo>
                    <a:pt x="9846056" y="1191641"/>
                  </a:lnTo>
                  <a:lnTo>
                    <a:pt x="9855454" y="1215263"/>
                  </a:lnTo>
                  <a:cubicBezTo>
                    <a:pt x="9861804" y="1231138"/>
                    <a:pt x="9868154" y="1246759"/>
                    <a:pt x="9874377" y="1262126"/>
                  </a:cubicBezTo>
                  <a:lnTo>
                    <a:pt x="9884029" y="1285621"/>
                  </a:lnTo>
                  <a:lnTo>
                    <a:pt x="9837039" y="1304925"/>
                  </a:lnTo>
                  <a:close/>
                  <a:moveTo>
                    <a:pt x="9799193" y="1209929"/>
                  </a:moveTo>
                  <a:cubicBezTo>
                    <a:pt x="9795891" y="1201166"/>
                    <a:pt x="9792462" y="1192276"/>
                    <a:pt x="9789160" y="1183132"/>
                  </a:cubicBezTo>
                  <a:lnTo>
                    <a:pt x="9813036" y="1174369"/>
                  </a:lnTo>
                  <a:lnTo>
                    <a:pt x="9828403" y="1194689"/>
                  </a:lnTo>
                  <a:cubicBezTo>
                    <a:pt x="9821418" y="1200023"/>
                    <a:pt x="9814687" y="1204595"/>
                    <a:pt x="9808210" y="1208786"/>
                  </a:cubicBezTo>
                  <a:lnTo>
                    <a:pt x="9786747" y="1222375"/>
                  </a:lnTo>
                  <a:lnTo>
                    <a:pt x="9759569" y="1179449"/>
                  </a:lnTo>
                  <a:lnTo>
                    <a:pt x="9781032" y="1165860"/>
                  </a:lnTo>
                  <a:cubicBezTo>
                    <a:pt x="9786112" y="1162558"/>
                    <a:pt x="9791700" y="1158748"/>
                    <a:pt x="9797796" y="1154176"/>
                  </a:cubicBezTo>
                  <a:cubicBezTo>
                    <a:pt x="9804146" y="1149350"/>
                    <a:pt x="9812528" y="1147826"/>
                    <a:pt x="9820275" y="1150112"/>
                  </a:cubicBezTo>
                  <a:cubicBezTo>
                    <a:pt x="9828022" y="1152398"/>
                    <a:pt x="9834118" y="1158113"/>
                    <a:pt x="9836912" y="1165733"/>
                  </a:cubicBezTo>
                  <a:cubicBezTo>
                    <a:pt x="9840214" y="1174623"/>
                    <a:pt x="9843516" y="1183386"/>
                    <a:pt x="9846818" y="1192022"/>
                  </a:cubicBezTo>
                  <a:lnTo>
                    <a:pt x="9855835" y="1215771"/>
                  </a:lnTo>
                  <a:lnTo>
                    <a:pt x="9808337" y="1233805"/>
                  </a:lnTo>
                  <a:close/>
                  <a:moveTo>
                    <a:pt x="9757918" y="1254633"/>
                  </a:moveTo>
                  <a:cubicBezTo>
                    <a:pt x="9735947" y="1255649"/>
                    <a:pt x="9718294" y="1246251"/>
                    <a:pt x="9706356" y="1230503"/>
                  </a:cubicBezTo>
                  <a:lnTo>
                    <a:pt x="9726676" y="1215136"/>
                  </a:lnTo>
                  <a:lnTo>
                    <a:pt x="9706356" y="1230503"/>
                  </a:lnTo>
                  <a:cubicBezTo>
                    <a:pt x="9701657" y="1224280"/>
                    <a:pt x="9698101" y="1217422"/>
                    <a:pt x="9695307" y="1210310"/>
                  </a:cubicBezTo>
                  <a:lnTo>
                    <a:pt x="9667367" y="1139317"/>
                  </a:lnTo>
                  <a:lnTo>
                    <a:pt x="9714738" y="1120902"/>
                  </a:lnTo>
                  <a:lnTo>
                    <a:pt x="9724010" y="1144524"/>
                  </a:lnTo>
                  <a:cubicBezTo>
                    <a:pt x="9725406" y="1148207"/>
                    <a:pt x="9726930" y="1150747"/>
                    <a:pt x="9728200" y="1152525"/>
                  </a:cubicBezTo>
                  <a:cubicBezTo>
                    <a:pt x="9730486" y="1155573"/>
                    <a:pt x="9732391" y="1156716"/>
                    <a:pt x="9737090" y="1156462"/>
                  </a:cubicBezTo>
                  <a:lnTo>
                    <a:pt x="9762490" y="1155319"/>
                  </a:lnTo>
                  <a:lnTo>
                    <a:pt x="9764649" y="1206119"/>
                  </a:lnTo>
                  <a:close/>
                  <a:moveTo>
                    <a:pt x="9692005" y="1103630"/>
                  </a:moveTo>
                  <a:cubicBezTo>
                    <a:pt x="9691498" y="1086231"/>
                    <a:pt x="9692260" y="1067689"/>
                    <a:pt x="9693911" y="1049782"/>
                  </a:cubicBezTo>
                  <a:lnTo>
                    <a:pt x="9696197" y="1024509"/>
                  </a:lnTo>
                  <a:lnTo>
                    <a:pt x="9746742" y="1029081"/>
                  </a:lnTo>
                  <a:lnTo>
                    <a:pt x="9744456" y="1054354"/>
                  </a:lnTo>
                  <a:cubicBezTo>
                    <a:pt x="9742932" y="1070991"/>
                    <a:pt x="9742298" y="1087247"/>
                    <a:pt x="9742678" y="1101979"/>
                  </a:cubicBezTo>
                  <a:lnTo>
                    <a:pt x="9743440" y="1127379"/>
                  </a:lnTo>
                  <a:lnTo>
                    <a:pt x="9692640" y="1129030"/>
                  </a:lnTo>
                  <a:close/>
                  <a:moveTo>
                    <a:pt x="9701149" y="1023112"/>
                  </a:moveTo>
                  <a:cubicBezTo>
                    <a:pt x="9701149" y="1022731"/>
                    <a:pt x="9701276" y="1022350"/>
                    <a:pt x="9701276" y="1021969"/>
                  </a:cubicBezTo>
                  <a:lnTo>
                    <a:pt x="9726423" y="1025906"/>
                  </a:lnTo>
                  <a:lnTo>
                    <a:pt x="9737090" y="1049020"/>
                  </a:lnTo>
                  <a:cubicBezTo>
                    <a:pt x="9718167" y="1057783"/>
                    <a:pt x="9699752" y="1063117"/>
                    <a:pt x="9681973" y="1065276"/>
                  </a:cubicBezTo>
                  <a:lnTo>
                    <a:pt x="9656699" y="1068197"/>
                  </a:lnTo>
                  <a:lnTo>
                    <a:pt x="9650857" y="1017778"/>
                  </a:lnTo>
                  <a:lnTo>
                    <a:pt x="9676130" y="1014857"/>
                  </a:lnTo>
                  <a:cubicBezTo>
                    <a:pt x="9687814" y="1013460"/>
                    <a:pt x="9701023" y="1009777"/>
                    <a:pt x="9715881" y="1002919"/>
                  </a:cubicBezTo>
                  <a:cubicBezTo>
                    <a:pt x="9724390" y="998982"/>
                    <a:pt x="9734424" y="1000125"/>
                    <a:pt x="9741789" y="1005713"/>
                  </a:cubicBezTo>
                  <a:cubicBezTo>
                    <a:pt x="9749155" y="1011301"/>
                    <a:pt x="9752965" y="1020699"/>
                    <a:pt x="9751568" y="1029970"/>
                  </a:cubicBezTo>
                  <a:cubicBezTo>
                    <a:pt x="9751568" y="1030351"/>
                    <a:pt x="9751441" y="1030732"/>
                    <a:pt x="9751441" y="1030986"/>
                  </a:cubicBezTo>
                  <a:lnTo>
                    <a:pt x="9747504" y="1056132"/>
                  </a:lnTo>
                  <a:lnTo>
                    <a:pt x="9697339" y="1048258"/>
                  </a:lnTo>
                  <a:close/>
                  <a:moveTo>
                    <a:pt x="9616694" y="1083691"/>
                  </a:moveTo>
                  <a:cubicBezTo>
                    <a:pt x="9597644" y="1076960"/>
                    <a:pt x="9580626" y="1066292"/>
                    <a:pt x="9565260" y="1053338"/>
                  </a:cubicBezTo>
                  <a:lnTo>
                    <a:pt x="9545828" y="1036955"/>
                  </a:lnTo>
                  <a:lnTo>
                    <a:pt x="9578594" y="998093"/>
                  </a:lnTo>
                  <a:lnTo>
                    <a:pt x="9598025" y="1014476"/>
                  </a:lnTo>
                  <a:cubicBezTo>
                    <a:pt x="9609710" y="1024382"/>
                    <a:pt x="9621520" y="1031494"/>
                    <a:pt x="9633586" y="1035685"/>
                  </a:cubicBezTo>
                  <a:lnTo>
                    <a:pt x="9657588" y="1044067"/>
                  </a:lnTo>
                  <a:lnTo>
                    <a:pt x="9640698" y="1091946"/>
                  </a:lnTo>
                  <a:close/>
                  <a:moveTo>
                    <a:pt x="9550909" y="1021334"/>
                  </a:moveTo>
                  <a:cubicBezTo>
                    <a:pt x="9541002" y="1008888"/>
                    <a:pt x="9531477" y="995680"/>
                    <a:pt x="9522334" y="982091"/>
                  </a:cubicBezTo>
                  <a:lnTo>
                    <a:pt x="9543415" y="967994"/>
                  </a:lnTo>
                  <a:lnTo>
                    <a:pt x="9556624" y="989711"/>
                  </a:lnTo>
                  <a:cubicBezTo>
                    <a:pt x="9555353" y="990473"/>
                    <a:pt x="9554084" y="991235"/>
                    <a:pt x="9552686" y="991997"/>
                  </a:cubicBezTo>
                  <a:lnTo>
                    <a:pt x="9530969" y="1005078"/>
                  </a:lnTo>
                  <a:lnTo>
                    <a:pt x="9504807" y="961517"/>
                  </a:lnTo>
                  <a:lnTo>
                    <a:pt x="9526524" y="948436"/>
                  </a:lnTo>
                  <a:cubicBezTo>
                    <a:pt x="9527794" y="947674"/>
                    <a:pt x="9528937" y="946912"/>
                    <a:pt x="9530207" y="946277"/>
                  </a:cubicBezTo>
                  <a:cubicBezTo>
                    <a:pt x="9541764" y="939165"/>
                    <a:pt x="9557004" y="942594"/>
                    <a:pt x="9564498" y="953897"/>
                  </a:cubicBezTo>
                  <a:cubicBezTo>
                    <a:pt x="9573134" y="966724"/>
                    <a:pt x="9581642" y="978789"/>
                    <a:pt x="9590405" y="989711"/>
                  </a:cubicBezTo>
                  <a:lnTo>
                    <a:pt x="9606280" y="1009523"/>
                  </a:lnTo>
                  <a:lnTo>
                    <a:pt x="9566656" y="1041273"/>
                  </a:lnTo>
                  <a:close/>
                  <a:moveTo>
                    <a:pt x="9522841" y="1037463"/>
                  </a:moveTo>
                  <a:cubicBezTo>
                    <a:pt x="9506966" y="1045718"/>
                    <a:pt x="9491218" y="1053211"/>
                    <a:pt x="9475598" y="1060069"/>
                  </a:cubicBezTo>
                  <a:lnTo>
                    <a:pt x="9452356" y="1070229"/>
                  </a:lnTo>
                  <a:lnTo>
                    <a:pt x="9431910" y="1023747"/>
                  </a:lnTo>
                  <a:lnTo>
                    <a:pt x="9455150" y="1013587"/>
                  </a:lnTo>
                  <a:cubicBezTo>
                    <a:pt x="9469882" y="1007110"/>
                    <a:pt x="9484614" y="1000125"/>
                    <a:pt x="9499474" y="992378"/>
                  </a:cubicBezTo>
                  <a:lnTo>
                    <a:pt x="9522079" y="980694"/>
                  </a:lnTo>
                  <a:lnTo>
                    <a:pt x="9545448" y="1025779"/>
                  </a:lnTo>
                  <a:close/>
                  <a:moveTo>
                    <a:pt x="9449181" y="1068070"/>
                  </a:moveTo>
                  <a:cubicBezTo>
                    <a:pt x="9432417" y="1074166"/>
                    <a:pt x="9415907" y="1079627"/>
                    <a:pt x="9399524" y="1084453"/>
                  </a:cubicBezTo>
                  <a:lnTo>
                    <a:pt x="9375140" y="1091692"/>
                  </a:lnTo>
                  <a:lnTo>
                    <a:pt x="9360662" y="1043051"/>
                  </a:lnTo>
                  <a:lnTo>
                    <a:pt x="9385047" y="1035812"/>
                  </a:lnTo>
                  <a:cubicBezTo>
                    <a:pt x="9400540" y="1031240"/>
                    <a:pt x="9416035" y="1026033"/>
                    <a:pt x="9431782" y="1020318"/>
                  </a:cubicBezTo>
                  <a:lnTo>
                    <a:pt x="9455659" y="1011555"/>
                  </a:lnTo>
                  <a:lnTo>
                    <a:pt x="9473057" y="1059307"/>
                  </a:lnTo>
                  <a:close/>
                  <a:moveTo>
                    <a:pt x="9373362" y="1089152"/>
                  </a:moveTo>
                  <a:cubicBezTo>
                    <a:pt x="9356217" y="1093343"/>
                    <a:pt x="9339326" y="1096899"/>
                    <a:pt x="9322562" y="1100201"/>
                  </a:cubicBezTo>
                  <a:lnTo>
                    <a:pt x="9297670" y="1105027"/>
                  </a:lnTo>
                  <a:lnTo>
                    <a:pt x="9288018" y="1055116"/>
                  </a:lnTo>
                  <a:lnTo>
                    <a:pt x="9312911" y="1050290"/>
                  </a:lnTo>
                  <a:cubicBezTo>
                    <a:pt x="9328912" y="1047115"/>
                    <a:pt x="9345168" y="1043686"/>
                    <a:pt x="9361424" y="1039749"/>
                  </a:cubicBezTo>
                  <a:lnTo>
                    <a:pt x="9386062" y="1033780"/>
                  </a:lnTo>
                  <a:lnTo>
                    <a:pt x="9398000" y="1083183"/>
                  </a:lnTo>
                  <a:close/>
                  <a:moveTo>
                    <a:pt x="9296400" y="1103122"/>
                  </a:moveTo>
                  <a:cubicBezTo>
                    <a:pt x="9279255" y="1105916"/>
                    <a:pt x="9262237" y="1108329"/>
                    <a:pt x="9245727" y="1110742"/>
                  </a:cubicBezTo>
                  <a:lnTo>
                    <a:pt x="9220581" y="1114298"/>
                  </a:lnTo>
                  <a:lnTo>
                    <a:pt x="9213469" y="1064006"/>
                  </a:lnTo>
                  <a:lnTo>
                    <a:pt x="9238615" y="1060450"/>
                  </a:lnTo>
                  <a:cubicBezTo>
                    <a:pt x="9255125" y="1058164"/>
                    <a:pt x="9271636" y="1055751"/>
                    <a:pt x="9288399" y="1053084"/>
                  </a:cubicBezTo>
                  <a:lnTo>
                    <a:pt x="9313418" y="1049020"/>
                  </a:lnTo>
                  <a:lnTo>
                    <a:pt x="9321419" y="1099185"/>
                  </a:lnTo>
                  <a:close/>
                  <a:moveTo>
                    <a:pt x="9220074" y="1113790"/>
                  </a:moveTo>
                  <a:cubicBezTo>
                    <a:pt x="9203182" y="1116203"/>
                    <a:pt x="9186799" y="1118616"/>
                    <a:pt x="9170543" y="1121156"/>
                  </a:cubicBezTo>
                  <a:lnTo>
                    <a:pt x="9145524" y="1125220"/>
                  </a:lnTo>
                  <a:lnTo>
                    <a:pt x="9137397" y="1075055"/>
                  </a:lnTo>
                  <a:lnTo>
                    <a:pt x="9162415" y="1070991"/>
                  </a:lnTo>
                  <a:cubicBezTo>
                    <a:pt x="9179052" y="1068324"/>
                    <a:pt x="9195943" y="1065784"/>
                    <a:pt x="9212961" y="1063498"/>
                  </a:cubicBezTo>
                  <a:lnTo>
                    <a:pt x="9238107" y="1059942"/>
                  </a:lnTo>
                  <a:lnTo>
                    <a:pt x="9245219" y="1110234"/>
                  </a:lnTo>
                  <a:close/>
                  <a:moveTo>
                    <a:pt x="9147049" y="1125982"/>
                  </a:moveTo>
                  <a:cubicBezTo>
                    <a:pt x="9130665" y="1128903"/>
                    <a:pt x="9114282" y="1131824"/>
                    <a:pt x="9097773" y="1134872"/>
                  </a:cubicBezTo>
                  <a:lnTo>
                    <a:pt x="9072753" y="1139444"/>
                  </a:lnTo>
                  <a:lnTo>
                    <a:pt x="9063482" y="1089533"/>
                  </a:lnTo>
                  <a:lnTo>
                    <a:pt x="9088501" y="1084961"/>
                  </a:lnTo>
                  <a:cubicBezTo>
                    <a:pt x="9105138" y="1081913"/>
                    <a:pt x="9121649" y="1078865"/>
                    <a:pt x="9138159" y="1075944"/>
                  </a:cubicBezTo>
                  <a:lnTo>
                    <a:pt x="9163177" y="1071499"/>
                  </a:lnTo>
                  <a:lnTo>
                    <a:pt x="9172067" y="1121537"/>
                  </a:lnTo>
                  <a:close/>
                  <a:moveTo>
                    <a:pt x="9073135" y="1139825"/>
                  </a:moveTo>
                  <a:cubicBezTo>
                    <a:pt x="9056498" y="1143000"/>
                    <a:pt x="9039734" y="1146302"/>
                    <a:pt x="9022969" y="1149731"/>
                  </a:cubicBezTo>
                  <a:lnTo>
                    <a:pt x="8998077" y="1154684"/>
                  </a:lnTo>
                  <a:lnTo>
                    <a:pt x="8988044" y="1104900"/>
                  </a:lnTo>
                  <a:lnTo>
                    <a:pt x="9012936" y="1099947"/>
                  </a:lnTo>
                  <a:cubicBezTo>
                    <a:pt x="9029827" y="1096518"/>
                    <a:pt x="9046718" y="1093216"/>
                    <a:pt x="9063482" y="1090041"/>
                  </a:cubicBezTo>
                  <a:lnTo>
                    <a:pt x="9088374" y="1085215"/>
                  </a:lnTo>
                  <a:lnTo>
                    <a:pt x="9098026" y="1135126"/>
                  </a:lnTo>
                  <a:close/>
                  <a:moveTo>
                    <a:pt x="8997315" y="1155319"/>
                  </a:moveTo>
                  <a:cubicBezTo>
                    <a:pt x="8981060" y="1158748"/>
                    <a:pt x="8964803" y="1162177"/>
                    <a:pt x="8948420" y="1165606"/>
                  </a:cubicBezTo>
                  <a:lnTo>
                    <a:pt x="8923528" y="1170940"/>
                  </a:lnTo>
                  <a:lnTo>
                    <a:pt x="8912861" y="1121283"/>
                  </a:lnTo>
                  <a:lnTo>
                    <a:pt x="8937752" y="1115949"/>
                  </a:lnTo>
                  <a:cubicBezTo>
                    <a:pt x="8954136" y="1112393"/>
                    <a:pt x="8970518" y="1108964"/>
                    <a:pt x="8986901" y="1105662"/>
                  </a:cubicBezTo>
                  <a:lnTo>
                    <a:pt x="9011793" y="1100455"/>
                  </a:lnTo>
                  <a:lnTo>
                    <a:pt x="9022080" y="1150239"/>
                  </a:lnTo>
                  <a:close/>
                  <a:moveTo>
                    <a:pt x="8924036" y="1171194"/>
                  </a:moveTo>
                  <a:cubicBezTo>
                    <a:pt x="8907526" y="1174750"/>
                    <a:pt x="8891016" y="1178433"/>
                    <a:pt x="8874506" y="1182116"/>
                  </a:cubicBezTo>
                  <a:lnTo>
                    <a:pt x="8849741" y="1187704"/>
                  </a:lnTo>
                  <a:lnTo>
                    <a:pt x="8838692" y="1138174"/>
                  </a:lnTo>
                  <a:lnTo>
                    <a:pt x="8863457" y="1132586"/>
                  </a:lnTo>
                  <a:cubicBezTo>
                    <a:pt x="8880094" y="1128903"/>
                    <a:pt x="8896731" y="1125220"/>
                    <a:pt x="8913241" y="1121537"/>
                  </a:cubicBezTo>
                  <a:lnTo>
                    <a:pt x="8938006" y="1116076"/>
                  </a:lnTo>
                  <a:lnTo>
                    <a:pt x="8948928" y="1165733"/>
                  </a:lnTo>
                  <a:close/>
                  <a:moveTo>
                    <a:pt x="8849614" y="1187958"/>
                  </a:moveTo>
                  <a:cubicBezTo>
                    <a:pt x="8832977" y="1191768"/>
                    <a:pt x="8816340" y="1195578"/>
                    <a:pt x="8799576" y="1199515"/>
                  </a:cubicBezTo>
                  <a:lnTo>
                    <a:pt x="8774811" y="1205230"/>
                  </a:lnTo>
                  <a:lnTo>
                    <a:pt x="8763254" y="1155700"/>
                  </a:lnTo>
                  <a:lnTo>
                    <a:pt x="8788019" y="1149985"/>
                  </a:lnTo>
                  <a:cubicBezTo>
                    <a:pt x="8804784" y="1146048"/>
                    <a:pt x="8821548" y="1142238"/>
                    <a:pt x="8838311" y="1138428"/>
                  </a:cubicBezTo>
                  <a:lnTo>
                    <a:pt x="8863076" y="1132713"/>
                  </a:lnTo>
                  <a:lnTo>
                    <a:pt x="8874379" y="1182243"/>
                  </a:lnTo>
                  <a:close/>
                  <a:moveTo>
                    <a:pt x="8775700" y="1205230"/>
                  </a:moveTo>
                  <a:cubicBezTo>
                    <a:pt x="8759444" y="1209040"/>
                    <a:pt x="8743188" y="1212977"/>
                    <a:pt x="8726932" y="1216914"/>
                  </a:cubicBezTo>
                  <a:lnTo>
                    <a:pt x="8702294" y="1222883"/>
                  </a:lnTo>
                  <a:lnTo>
                    <a:pt x="8690484" y="1173480"/>
                  </a:lnTo>
                  <a:lnTo>
                    <a:pt x="8715122" y="1167511"/>
                  </a:lnTo>
                  <a:cubicBezTo>
                    <a:pt x="8731504" y="1163574"/>
                    <a:pt x="8747761" y="1159764"/>
                    <a:pt x="8764143" y="1155827"/>
                  </a:cubicBezTo>
                  <a:lnTo>
                    <a:pt x="8788909" y="1149985"/>
                  </a:lnTo>
                  <a:lnTo>
                    <a:pt x="8800592" y="1199388"/>
                  </a:lnTo>
                  <a:close/>
                  <a:moveTo>
                    <a:pt x="8702802" y="1222883"/>
                  </a:moveTo>
                  <a:cubicBezTo>
                    <a:pt x="8686419" y="1226820"/>
                    <a:pt x="8670036" y="1230884"/>
                    <a:pt x="8653653" y="1234821"/>
                  </a:cubicBezTo>
                  <a:lnTo>
                    <a:pt x="8629015" y="1240917"/>
                  </a:lnTo>
                  <a:lnTo>
                    <a:pt x="8616950" y="1191514"/>
                  </a:lnTo>
                  <a:lnTo>
                    <a:pt x="8641588" y="1185418"/>
                  </a:lnTo>
                  <a:cubicBezTo>
                    <a:pt x="8658099" y="1181354"/>
                    <a:pt x="8674481" y="1177417"/>
                    <a:pt x="8690864" y="1173353"/>
                  </a:cubicBezTo>
                  <a:lnTo>
                    <a:pt x="8715502" y="1167384"/>
                  </a:lnTo>
                  <a:lnTo>
                    <a:pt x="8727440" y="1216787"/>
                  </a:lnTo>
                  <a:close/>
                  <a:moveTo>
                    <a:pt x="8629015" y="1240917"/>
                  </a:moveTo>
                  <a:cubicBezTo>
                    <a:pt x="8612505" y="1244981"/>
                    <a:pt x="8596123" y="1249045"/>
                    <a:pt x="8579612" y="1253236"/>
                  </a:cubicBezTo>
                  <a:lnTo>
                    <a:pt x="8554974" y="1259332"/>
                  </a:lnTo>
                  <a:lnTo>
                    <a:pt x="8542655" y="1210056"/>
                  </a:lnTo>
                  <a:lnTo>
                    <a:pt x="8567293" y="1203960"/>
                  </a:lnTo>
                  <a:cubicBezTo>
                    <a:pt x="8583803" y="1199896"/>
                    <a:pt x="8600313" y="1195705"/>
                    <a:pt x="8616824" y="1191641"/>
                  </a:cubicBezTo>
                  <a:lnTo>
                    <a:pt x="8641462" y="1185545"/>
                  </a:lnTo>
                  <a:lnTo>
                    <a:pt x="8653653" y="1234821"/>
                  </a:lnTo>
                  <a:close/>
                  <a:moveTo>
                    <a:pt x="8554720" y="1259459"/>
                  </a:moveTo>
                  <a:cubicBezTo>
                    <a:pt x="8538211" y="1263650"/>
                    <a:pt x="8521700" y="1267714"/>
                    <a:pt x="8505190" y="1271905"/>
                  </a:cubicBezTo>
                  <a:lnTo>
                    <a:pt x="8480552" y="1278128"/>
                  </a:lnTo>
                  <a:lnTo>
                    <a:pt x="8468106" y="1228852"/>
                  </a:lnTo>
                  <a:lnTo>
                    <a:pt x="8492744" y="1222629"/>
                  </a:lnTo>
                  <a:cubicBezTo>
                    <a:pt x="8509254" y="1218438"/>
                    <a:pt x="8525891" y="1214374"/>
                    <a:pt x="8542401" y="1210183"/>
                  </a:cubicBezTo>
                  <a:lnTo>
                    <a:pt x="8567039" y="1203960"/>
                  </a:lnTo>
                  <a:lnTo>
                    <a:pt x="8579359" y="1253236"/>
                  </a:lnTo>
                  <a:close/>
                  <a:moveTo>
                    <a:pt x="8480172" y="1278128"/>
                  </a:moveTo>
                  <a:cubicBezTo>
                    <a:pt x="8463662" y="1282319"/>
                    <a:pt x="8447024" y="1286510"/>
                    <a:pt x="8430514" y="1290701"/>
                  </a:cubicBezTo>
                  <a:lnTo>
                    <a:pt x="8405876" y="1296924"/>
                  </a:lnTo>
                  <a:lnTo>
                    <a:pt x="8393430" y="1247648"/>
                  </a:lnTo>
                  <a:lnTo>
                    <a:pt x="8418068" y="1241425"/>
                  </a:lnTo>
                  <a:cubicBezTo>
                    <a:pt x="8434578" y="1237234"/>
                    <a:pt x="8451215" y="1233043"/>
                    <a:pt x="8467725" y="1228852"/>
                  </a:cubicBezTo>
                  <a:lnTo>
                    <a:pt x="8492363" y="1222629"/>
                  </a:lnTo>
                  <a:lnTo>
                    <a:pt x="8504810" y="1271905"/>
                  </a:lnTo>
                  <a:close/>
                  <a:moveTo>
                    <a:pt x="8405368" y="1296924"/>
                  </a:moveTo>
                  <a:cubicBezTo>
                    <a:pt x="8388731" y="1301115"/>
                    <a:pt x="8372222" y="1305306"/>
                    <a:pt x="8355585" y="1309497"/>
                  </a:cubicBezTo>
                  <a:lnTo>
                    <a:pt x="8330947" y="1315720"/>
                  </a:lnTo>
                  <a:lnTo>
                    <a:pt x="8318500" y="1266444"/>
                  </a:lnTo>
                  <a:lnTo>
                    <a:pt x="8343138" y="1260221"/>
                  </a:lnTo>
                  <a:cubicBezTo>
                    <a:pt x="8359775" y="1256030"/>
                    <a:pt x="8376286" y="1251839"/>
                    <a:pt x="8392923" y="1247648"/>
                  </a:cubicBezTo>
                  <a:lnTo>
                    <a:pt x="8417561" y="1241425"/>
                  </a:lnTo>
                  <a:lnTo>
                    <a:pt x="8430006" y="1290701"/>
                  </a:lnTo>
                  <a:close/>
                  <a:moveTo>
                    <a:pt x="8330565" y="1315720"/>
                  </a:moveTo>
                  <a:cubicBezTo>
                    <a:pt x="8314055" y="1319911"/>
                    <a:pt x="8297418" y="1323975"/>
                    <a:pt x="8280909" y="1328166"/>
                  </a:cubicBezTo>
                  <a:lnTo>
                    <a:pt x="8256270" y="1334389"/>
                  </a:lnTo>
                  <a:lnTo>
                    <a:pt x="8243951" y="1285113"/>
                  </a:lnTo>
                  <a:lnTo>
                    <a:pt x="8268589" y="1278890"/>
                  </a:lnTo>
                  <a:cubicBezTo>
                    <a:pt x="8285099" y="1274699"/>
                    <a:pt x="8301610" y="1270635"/>
                    <a:pt x="8318247" y="1266444"/>
                  </a:cubicBezTo>
                  <a:lnTo>
                    <a:pt x="8342885" y="1260221"/>
                  </a:lnTo>
                  <a:lnTo>
                    <a:pt x="8355203" y="1309497"/>
                  </a:lnTo>
                  <a:close/>
                  <a:moveTo>
                    <a:pt x="8255889" y="1334262"/>
                  </a:moveTo>
                  <a:cubicBezTo>
                    <a:pt x="8239379" y="1338326"/>
                    <a:pt x="8222869" y="1342517"/>
                    <a:pt x="8206360" y="1346581"/>
                  </a:cubicBezTo>
                  <a:lnTo>
                    <a:pt x="8181722" y="1352677"/>
                  </a:lnTo>
                  <a:lnTo>
                    <a:pt x="8169529" y="1303401"/>
                  </a:lnTo>
                  <a:lnTo>
                    <a:pt x="8194167" y="1297305"/>
                  </a:lnTo>
                  <a:cubicBezTo>
                    <a:pt x="8210550" y="1293241"/>
                    <a:pt x="8227061" y="1289177"/>
                    <a:pt x="8243570" y="1285113"/>
                  </a:cubicBezTo>
                  <a:lnTo>
                    <a:pt x="8268209" y="1279017"/>
                  </a:lnTo>
                  <a:lnTo>
                    <a:pt x="8280527" y="1328293"/>
                  </a:lnTo>
                  <a:close/>
                  <a:moveTo>
                    <a:pt x="8181722" y="1352677"/>
                  </a:moveTo>
                  <a:cubicBezTo>
                    <a:pt x="8165338" y="1356741"/>
                    <a:pt x="8148828" y="1360678"/>
                    <a:pt x="8132445" y="1364615"/>
                  </a:cubicBezTo>
                  <a:lnTo>
                    <a:pt x="8107807" y="1370584"/>
                  </a:lnTo>
                  <a:lnTo>
                    <a:pt x="8095869" y="1321181"/>
                  </a:lnTo>
                  <a:lnTo>
                    <a:pt x="8120507" y="1315212"/>
                  </a:lnTo>
                  <a:cubicBezTo>
                    <a:pt x="8136890" y="1311275"/>
                    <a:pt x="8153147" y="1307211"/>
                    <a:pt x="8169656" y="1303274"/>
                  </a:cubicBezTo>
                  <a:lnTo>
                    <a:pt x="8194294" y="1297178"/>
                  </a:lnTo>
                  <a:lnTo>
                    <a:pt x="8206360" y="1346581"/>
                  </a:lnTo>
                  <a:close/>
                  <a:moveTo>
                    <a:pt x="8108062" y="1370330"/>
                  </a:moveTo>
                  <a:cubicBezTo>
                    <a:pt x="8091805" y="1374267"/>
                    <a:pt x="8075423" y="1378077"/>
                    <a:pt x="8059166" y="1381887"/>
                  </a:cubicBezTo>
                  <a:lnTo>
                    <a:pt x="8034401" y="1387729"/>
                  </a:lnTo>
                  <a:lnTo>
                    <a:pt x="8022717" y="1338326"/>
                  </a:lnTo>
                  <a:lnTo>
                    <a:pt x="8047482" y="1332484"/>
                  </a:lnTo>
                  <a:cubicBezTo>
                    <a:pt x="8063738" y="1328674"/>
                    <a:pt x="8079867" y="1324864"/>
                    <a:pt x="8096124" y="1320927"/>
                  </a:cubicBezTo>
                  <a:lnTo>
                    <a:pt x="8120888" y="1314958"/>
                  </a:lnTo>
                  <a:lnTo>
                    <a:pt x="8132699" y="1364361"/>
                  </a:lnTo>
                  <a:close/>
                  <a:moveTo>
                    <a:pt x="8034910" y="1387475"/>
                  </a:moveTo>
                  <a:cubicBezTo>
                    <a:pt x="8018145" y="1391412"/>
                    <a:pt x="8001381" y="1395222"/>
                    <a:pt x="7984617" y="1399032"/>
                  </a:cubicBezTo>
                  <a:lnTo>
                    <a:pt x="7959852" y="1404620"/>
                  </a:lnTo>
                  <a:lnTo>
                    <a:pt x="7948549" y="1355090"/>
                  </a:lnTo>
                  <a:lnTo>
                    <a:pt x="7973314" y="1349502"/>
                  </a:lnTo>
                  <a:cubicBezTo>
                    <a:pt x="7989951" y="1345692"/>
                    <a:pt x="8006588" y="1341882"/>
                    <a:pt x="8023352" y="1337945"/>
                  </a:cubicBezTo>
                  <a:lnTo>
                    <a:pt x="8048117" y="1332230"/>
                  </a:lnTo>
                  <a:lnTo>
                    <a:pt x="8059674" y="1381760"/>
                  </a:lnTo>
                  <a:close/>
                  <a:moveTo>
                    <a:pt x="7959472" y="1404620"/>
                  </a:moveTo>
                  <a:cubicBezTo>
                    <a:pt x="7942835" y="1408303"/>
                    <a:pt x="7926324" y="1411986"/>
                    <a:pt x="7909814" y="1415542"/>
                  </a:cubicBezTo>
                  <a:lnTo>
                    <a:pt x="7885049" y="1421003"/>
                  </a:lnTo>
                  <a:lnTo>
                    <a:pt x="7874254" y="1371346"/>
                  </a:lnTo>
                  <a:lnTo>
                    <a:pt x="7899019" y="1365885"/>
                  </a:lnTo>
                  <a:cubicBezTo>
                    <a:pt x="7915402" y="1362329"/>
                    <a:pt x="7931912" y="1358646"/>
                    <a:pt x="7948423" y="1354963"/>
                  </a:cubicBezTo>
                  <a:lnTo>
                    <a:pt x="7973187" y="1349375"/>
                  </a:lnTo>
                  <a:lnTo>
                    <a:pt x="7984237" y="1398905"/>
                  </a:lnTo>
                  <a:close/>
                  <a:moveTo>
                    <a:pt x="7885176" y="1420495"/>
                  </a:moveTo>
                  <a:cubicBezTo>
                    <a:pt x="7868666" y="1424051"/>
                    <a:pt x="7852284" y="1427480"/>
                    <a:pt x="7836027" y="1430782"/>
                  </a:cubicBezTo>
                  <a:lnTo>
                    <a:pt x="7811136" y="1435862"/>
                  </a:lnTo>
                  <a:lnTo>
                    <a:pt x="7800849" y="1386078"/>
                  </a:lnTo>
                  <a:lnTo>
                    <a:pt x="7825740" y="1380998"/>
                  </a:lnTo>
                  <a:cubicBezTo>
                    <a:pt x="7841997" y="1377696"/>
                    <a:pt x="7858252" y="1374267"/>
                    <a:pt x="7874636" y="1370711"/>
                  </a:cubicBezTo>
                  <a:lnTo>
                    <a:pt x="7899527" y="1365377"/>
                  </a:lnTo>
                  <a:lnTo>
                    <a:pt x="7910068" y="1415034"/>
                  </a:lnTo>
                  <a:close/>
                  <a:moveTo>
                    <a:pt x="7810881" y="1435481"/>
                  </a:moveTo>
                  <a:cubicBezTo>
                    <a:pt x="7794117" y="1438783"/>
                    <a:pt x="7777480" y="1442085"/>
                    <a:pt x="7760843" y="1445260"/>
                  </a:cubicBezTo>
                  <a:lnTo>
                    <a:pt x="7735951" y="1450086"/>
                  </a:lnTo>
                  <a:lnTo>
                    <a:pt x="7726426" y="1400175"/>
                  </a:lnTo>
                  <a:lnTo>
                    <a:pt x="7751318" y="1395349"/>
                  </a:lnTo>
                  <a:cubicBezTo>
                    <a:pt x="7767828" y="1392174"/>
                    <a:pt x="7784338" y="1388999"/>
                    <a:pt x="7800975" y="1385697"/>
                  </a:cubicBezTo>
                  <a:lnTo>
                    <a:pt x="7825867" y="1380744"/>
                  </a:lnTo>
                  <a:lnTo>
                    <a:pt x="7835774" y="1430528"/>
                  </a:lnTo>
                  <a:close/>
                  <a:moveTo>
                    <a:pt x="7735570" y="1449705"/>
                  </a:moveTo>
                  <a:cubicBezTo>
                    <a:pt x="7718806" y="1452753"/>
                    <a:pt x="7702042" y="1455801"/>
                    <a:pt x="7685405" y="1458722"/>
                  </a:cubicBezTo>
                  <a:lnTo>
                    <a:pt x="7660387" y="1463040"/>
                  </a:lnTo>
                  <a:lnTo>
                    <a:pt x="7651624" y="1413002"/>
                  </a:lnTo>
                  <a:lnTo>
                    <a:pt x="7676642" y="1408684"/>
                  </a:lnTo>
                  <a:cubicBezTo>
                    <a:pt x="7693152" y="1405763"/>
                    <a:pt x="7709789" y="1402842"/>
                    <a:pt x="7726426" y="1399794"/>
                  </a:cubicBezTo>
                  <a:lnTo>
                    <a:pt x="7751445" y="1395222"/>
                  </a:lnTo>
                  <a:lnTo>
                    <a:pt x="7760589" y="1445133"/>
                  </a:lnTo>
                  <a:close/>
                  <a:moveTo>
                    <a:pt x="7660005" y="1462659"/>
                  </a:moveTo>
                  <a:cubicBezTo>
                    <a:pt x="7643114" y="1465453"/>
                    <a:pt x="7626224" y="1468120"/>
                    <a:pt x="7609587" y="1470660"/>
                  </a:cubicBezTo>
                  <a:lnTo>
                    <a:pt x="7584440" y="1474470"/>
                  </a:lnTo>
                  <a:lnTo>
                    <a:pt x="7576693" y="1424305"/>
                  </a:lnTo>
                  <a:lnTo>
                    <a:pt x="7601839" y="1420495"/>
                  </a:lnTo>
                  <a:cubicBezTo>
                    <a:pt x="7618349" y="1417955"/>
                    <a:pt x="7634987" y="1415288"/>
                    <a:pt x="7651750" y="1412621"/>
                  </a:cubicBezTo>
                  <a:lnTo>
                    <a:pt x="7676769" y="1408557"/>
                  </a:lnTo>
                  <a:lnTo>
                    <a:pt x="7685024" y="1458722"/>
                  </a:lnTo>
                  <a:close/>
                  <a:moveTo>
                    <a:pt x="7584060" y="1474216"/>
                  </a:moveTo>
                  <a:cubicBezTo>
                    <a:pt x="7567041" y="1476629"/>
                    <a:pt x="7550150" y="1478915"/>
                    <a:pt x="7533387" y="1481074"/>
                  </a:cubicBezTo>
                  <a:lnTo>
                    <a:pt x="7508240" y="1484249"/>
                  </a:lnTo>
                  <a:lnTo>
                    <a:pt x="7501763" y="1433830"/>
                  </a:lnTo>
                  <a:lnTo>
                    <a:pt x="7526910" y="1430655"/>
                  </a:lnTo>
                  <a:cubicBezTo>
                    <a:pt x="7543419" y="1428496"/>
                    <a:pt x="7560184" y="1426337"/>
                    <a:pt x="7576948" y="1423924"/>
                  </a:cubicBezTo>
                  <a:lnTo>
                    <a:pt x="7602093" y="1420368"/>
                  </a:lnTo>
                  <a:lnTo>
                    <a:pt x="7609205" y="1470660"/>
                  </a:lnTo>
                  <a:close/>
                  <a:moveTo>
                    <a:pt x="7507732" y="1483614"/>
                  </a:moveTo>
                  <a:cubicBezTo>
                    <a:pt x="7490587" y="1485519"/>
                    <a:pt x="7473697" y="1487424"/>
                    <a:pt x="7456805" y="1489075"/>
                  </a:cubicBezTo>
                  <a:lnTo>
                    <a:pt x="7431532" y="1491615"/>
                  </a:lnTo>
                  <a:lnTo>
                    <a:pt x="7426579" y="1441069"/>
                  </a:lnTo>
                  <a:lnTo>
                    <a:pt x="7451852" y="1438529"/>
                  </a:lnTo>
                  <a:cubicBezTo>
                    <a:pt x="7468362" y="1436878"/>
                    <a:pt x="7485126" y="1435100"/>
                    <a:pt x="7502017" y="1433195"/>
                  </a:cubicBezTo>
                  <a:lnTo>
                    <a:pt x="7527290" y="1430274"/>
                  </a:lnTo>
                  <a:lnTo>
                    <a:pt x="7533005" y="1480693"/>
                  </a:lnTo>
                  <a:close/>
                  <a:moveTo>
                    <a:pt x="7431024" y="1490726"/>
                  </a:moveTo>
                  <a:cubicBezTo>
                    <a:pt x="7429627" y="1490853"/>
                    <a:pt x="7428357" y="1490980"/>
                    <a:pt x="7426961" y="1491107"/>
                  </a:cubicBezTo>
                  <a:cubicBezTo>
                    <a:pt x="7415403" y="1491996"/>
                    <a:pt x="7404736" y="1485011"/>
                    <a:pt x="7400925" y="1474216"/>
                  </a:cubicBezTo>
                  <a:cubicBezTo>
                    <a:pt x="7397115" y="1463421"/>
                    <a:pt x="7401179" y="1451229"/>
                    <a:pt x="7410704" y="1444752"/>
                  </a:cubicBezTo>
                  <a:cubicBezTo>
                    <a:pt x="7423659" y="1435989"/>
                    <a:pt x="7436739" y="1427226"/>
                    <a:pt x="7449820" y="1418590"/>
                  </a:cubicBezTo>
                  <a:lnTo>
                    <a:pt x="7471029" y="1404620"/>
                  </a:lnTo>
                  <a:lnTo>
                    <a:pt x="7499097" y="1447038"/>
                  </a:lnTo>
                  <a:lnTo>
                    <a:pt x="7477887" y="1461008"/>
                  </a:lnTo>
                  <a:cubicBezTo>
                    <a:pt x="7464934" y="1469517"/>
                    <a:pt x="7452106" y="1478153"/>
                    <a:pt x="7439152" y="1486916"/>
                  </a:cubicBezTo>
                  <a:lnTo>
                    <a:pt x="7424928" y="1465834"/>
                  </a:lnTo>
                  <a:lnTo>
                    <a:pt x="7422897" y="1440561"/>
                  </a:lnTo>
                  <a:cubicBezTo>
                    <a:pt x="7424166" y="1440434"/>
                    <a:pt x="7425563" y="1440307"/>
                    <a:pt x="7426834" y="1440180"/>
                  </a:cubicBezTo>
                  <a:lnTo>
                    <a:pt x="7452106" y="1438148"/>
                  </a:lnTo>
                  <a:lnTo>
                    <a:pt x="7456170" y="1488821"/>
                  </a:lnTo>
                  <a:close/>
                  <a:moveTo>
                    <a:pt x="7517765" y="1388618"/>
                  </a:moveTo>
                  <a:cubicBezTo>
                    <a:pt x="7532116" y="1379347"/>
                    <a:pt x="7546340" y="1370203"/>
                    <a:pt x="7560818" y="1361059"/>
                  </a:cubicBezTo>
                  <a:lnTo>
                    <a:pt x="7582281" y="1347470"/>
                  </a:lnTo>
                  <a:lnTo>
                    <a:pt x="7609460" y="1390396"/>
                  </a:lnTo>
                  <a:lnTo>
                    <a:pt x="7587997" y="1403985"/>
                  </a:lnTo>
                  <a:cubicBezTo>
                    <a:pt x="7573773" y="1413002"/>
                    <a:pt x="7559549" y="1422019"/>
                    <a:pt x="7545451" y="1431290"/>
                  </a:cubicBezTo>
                  <a:lnTo>
                    <a:pt x="7524115" y="1445133"/>
                  </a:lnTo>
                  <a:lnTo>
                    <a:pt x="7496556" y="1402461"/>
                  </a:lnTo>
                  <a:close/>
                  <a:moveTo>
                    <a:pt x="7582789" y="1347851"/>
                  </a:moveTo>
                  <a:cubicBezTo>
                    <a:pt x="7597267" y="1338834"/>
                    <a:pt x="7611745" y="1329944"/>
                    <a:pt x="7626224" y="1321181"/>
                  </a:cubicBezTo>
                  <a:lnTo>
                    <a:pt x="7647940" y="1307973"/>
                  </a:lnTo>
                  <a:lnTo>
                    <a:pt x="7674356" y="1351407"/>
                  </a:lnTo>
                  <a:lnTo>
                    <a:pt x="7652639" y="1364615"/>
                  </a:lnTo>
                  <a:cubicBezTo>
                    <a:pt x="7638288" y="1373378"/>
                    <a:pt x="7623937" y="1382141"/>
                    <a:pt x="7609587" y="1391031"/>
                  </a:cubicBezTo>
                  <a:lnTo>
                    <a:pt x="7587997" y="1404366"/>
                  </a:lnTo>
                  <a:lnTo>
                    <a:pt x="7561199" y="1361186"/>
                  </a:lnTo>
                  <a:close/>
                  <a:moveTo>
                    <a:pt x="7648449" y="1308100"/>
                  </a:moveTo>
                  <a:cubicBezTo>
                    <a:pt x="7663053" y="1299337"/>
                    <a:pt x="7677786" y="1290701"/>
                    <a:pt x="7692390" y="1282065"/>
                  </a:cubicBezTo>
                  <a:lnTo>
                    <a:pt x="7714235" y="1269238"/>
                  </a:lnTo>
                  <a:lnTo>
                    <a:pt x="7740015" y="1313053"/>
                  </a:lnTo>
                  <a:lnTo>
                    <a:pt x="7718172" y="1325880"/>
                  </a:lnTo>
                  <a:cubicBezTo>
                    <a:pt x="7703566" y="1334389"/>
                    <a:pt x="7689088" y="1343025"/>
                    <a:pt x="7674484" y="1351661"/>
                  </a:cubicBezTo>
                  <a:lnTo>
                    <a:pt x="7652639" y="1364742"/>
                  </a:lnTo>
                  <a:lnTo>
                    <a:pt x="7626604" y="1321181"/>
                  </a:lnTo>
                  <a:close/>
                  <a:moveTo>
                    <a:pt x="7714615" y="1269492"/>
                  </a:moveTo>
                  <a:cubicBezTo>
                    <a:pt x="7729348" y="1260983"/>
                    <a:pt x="7744079" y="1252601"/>
                    <a:pt x="7758812" y="1244219"/>
                  </a:cubicBezTo>
                  <a:lnTo>
                    <a:pt x="7780910" y="1231646"/>
                  </a:lnTo>
                  <a:lnTo>
                    <a:pt x="7806055" y="1275842"/>
                  </a:lnTo>
                  <a:lnTo>
                    <a:pt x="7783957" y="1288415"/>
                  </a:lnTo>
                  <a:cubicBezTo>
                    <a:pt x="7769352" y="1296797"/>
                    <a:pt x="7754620" y="1305179"/>
                    <a:pt x="7740015" y="1313561"/>
                  </a:cubicBezTo>
                  <a:lnTo>
                    <a:pt x="7718044" y="1326261"/>
                  </a:lnTo>
                  <a:lnTo>
                    <a:pt x="7692644" y="1282319"/>
                  </a:lnTo>
                  <a:close/>
                  <a:moveTo>
                    <a:pt x="7781037" y="1232027"/>
                  </a:moveTo>
                  <a:cubicBezTo>
                    <a:pt x="7796023" y="1223645"/>
                    <a:pt x="7811009" y="1215263"/>
                    <a:pt x="7825994" y="1207008"/>
                  </a:cubicBezTo>
                  <a:lnTo>
                    <a:pt x="7848219" y="1194689"/>
                  </a:lnTo>
                  <a:lnTo>
                    <a:pt x="7872857" y="1239139"/>
                  </a:lnTo>
                  <a:lnTo>
                    <a:pt x="7850632" y="1251458"/>
                  </a:lnTo>
                  <a:cubicBezTo>
                    <a:pt x="7835774" y="1259713"/>
                    <a:pt x="7820787" y="1267968"/>
                    <a:pt x="7805928" y="1276350"/>
                  </a:cubicBezTo>
                  <a:lnTo>
                    <a:pt x="7783830" y="1288796"/>
                  </a:lnTo>
                  <a:lnTo>
                    <a:pt x="7758938" y="1244473"/>
                  </a:lnTo>
                  <a:close/>
                  <a:moveTo>
                    <a:pt x="7848981" y="1194562"/>
                  </a:moveTo>
                  <a:cubicBezTo>
                    <a:pt x="7864094" y="1186307"/>
                    <a:pt x="7879080" y="1178179"/>
                    <a:pt x="7894193" y="1169924"/>
                  </a:cubicBezTo>
                  <a:lnTo>
                    <a:pt x="7916545" y="1157859"/>
                  </a:lnTo>
                  <a:lnTo>
                    <a:pt x="7940802" y="1202563"/>
                  </a:lnTo>
                  <a:lnTo>
                    <a:pt x="7918450" y="1214628"/>
                  </a:lnTo>
                  <a:cubicBezTo>
                    <a:pt x="7903464" y="1222756"/>
                    <a:pt x="7888478" y="1230884"/>
                    <a:pt x="7873492" y="1239139"/>
                  </a:cubicBezTo>
                  <a:lnTo>
                    <a:pt x="7851267" y="1251331"/>
                  </a:lnTo>
                  <a:lnTo>
                    <a:pt x="7826884" y="1206754"/>
                  </a:lnTo>
                  <a:close/>
                  <a:moveTo>
                    <a:pt x="7917180" y="1157859"/>
                  </a:moveTo>
                  <a:cubicBezTo>
                    <a:pt x="7932166" y="1149731"/>
                    <a:pt x="7947279" y="1141730"/>
                    <a:pt x="7962265" y="1133729"/>
                  </a:cubicBezTo>
                  <a:lnTo>
                    <a:pt x="7984744" y="1121791"/>
                  </a:lnTo>
                  <a:lnTo>
                    <a:pt x="8008620" y="1166622"/>
                  </a:lnTo>
                  <a:lnTo>
                    <a:pt x="7986141" y="1178560"/>
                  </a:lnTo>
                  <a:cubicBezTo>
                    <a:pt x="7971155" y="1186561"/>
                    <a:pt x="7956169" y="1194562"/>
                    <a:pt x="7941184" y="1202563"/>
                  </a:cubicBezTo>
                  <a:lnTo>
                    <a:pt x="7918831" y="1214628"/>
                  </a:lnTo>
                  <a:lnTo>
                    <a:pt x="7894828" y="1169924"/>
                  </a:lnTo>
                  <a:close/>
                  <a:moveTo>
                    <a:pt x="7984872" y="1121918"/>
                  </a:moveTo>
                  <a:cubicBezTo>
                    <a:pt x="7999857" y="1114044"/>
                    <a:pt x="8014716" y="1106170"/>
                    <a:pt x="8029702" y="1098296"/>
                  </a:cubicBezTo>
                  <a:lnTo>
                    <a:pt x="8052181" y="1086485"/>
                  </a:lnTo>
                  <a:lnTo>
                    <a:pt x="8075803" y="1131443"/>
                  </a:lnTo>
                  <a:lnTo>
                    <a:pt x="8053324" y="1143254"/>
                  </a:lnTo>
                  <a:cubicBezTo>
                    <a:pt x="8038465" y="1151128"/>
                    <a:pt x="8023479" y="1159002"/>
                    <a:pt x="8008620" y="1166876"/>
                  </a:cubicBezTo>
                  <a:lnTo>
                    <a:pt x="7986141" y="1178814"/>
                  </a:lnTo>
                  <a:lnTo>
                    <a:pt x="7962392" y="1133856"/>
                  </a:lnTo>
                  <a:close/>
                  <a:moveTo>
                    <a:pt x="8051927" y="1086739"/>
                  </a:moveTo>
                  <a:cubicBezTo>
                    <a:pt x="8066787" y="1078992"/>
                    <a:pt x="8081645" y="1071118"/>
                    <a:pt x="8096377" y="1063498"/>
                  </a:cubicBezTo>
                  <a:lnTo>
                    <a:pt x="8118856" y="1051687"/>
                  </a:lnTo>
                  <a:lnTo>
                    <a:pt x="8142351" y="1096645"/>
                  </a:lnTo>
                  <a:lnTo>
                    <a:pt x="8119873" y="1108456"/>
                  </a:lnTo>
                  <a:cubicBezTo>
                    <a:pt x="8105140" y="1116203"/>
                    <a:pt x="8090281" y="1123950"/>
                    <a:pt x="8075423" y="1131697"/>
                  </a:cubicBezTo>
                  <a:lnTo>
                    <a:pt x="8052943" y="1143508"/>
                  </a:lnTo>
                  <a:lnTo>
                    <a:pt x="8029322" y="1098550"/>
                  </a:lnTo>
                  <a:close/>
                  <a:moveTo>
                    <a:pt x="8118094" y="1052068"/>
                  </a:moveTo>
                  <a:cubicBezTo>
                    <a:pt x="8122031" y="1050036"/>
                    <a:pt x="8125968" y="1048004"/>
                    <a:pt x="8129905" y="1045845"/>
                  </a:cubicBezTo>
                  <a:lnTo>
                    <a:pt x="8141716" y="1068324"/>
                  </a:lnTo>
                  <a:lnTo>
                    <a:pt x="8129905" y="1045845"/>
                  </a:lnTo>
                  <a:cubicBezTo>
                    <a:pt x="8140954" y="1040130"/>
                    <a:pt x="8151876" y="1034288"/>
                    <a:pt x="8162925" y="1028573"/>
                  </a:cubicBezTo>
                  <a:lnTo>
                    <a:pt x="8185404" y="1016762"/>
                  </a:lnTo>
                  <a:lnTo>
                    <a:pt x="8208899" y="1061847"/>
                  </a:lnTo>
                  <a:lnTo>
                    <a:pt x="8186420" y="1073658"/>
                  </a:lnTo>
                  <a:cubicBezTo>
                    <a:pt x="8175499" y="1079373"/>
                    <a:pt x="8164449" y="1085088"/>
                    <a:pt x="8153400" y="1090930"/>
                  </a:cubicBezTo>
                  <a:cubicBezTo>
                    <a:pt x="8149463" y="1092962"/>
                    <a:pt x="8145526" y="1094994"/>
                    <a:pt x="8141589" y="1097153"/>
                  </a:cubicBezTo>
                  <a:lnTo>
                    <a:pt x="8119111" y="1108964"/>
                  </a:lnTo>
                  <a:lnTo>
                    <a:pt x="8095615" y="1063879"/>
                  </a:lnTo>
                  <a:close/>
                  <a:moveTo>
                    <a:pt x="8185404" y="1016889"/>
                  </a:moveTo>
                  <a:cubicBezTo>
                    <a:pt x="8200390" y="1009015"/>
                    <a:pt x="8215376" y="1001141"/>
                    <a:pt x="8230362" y="993267"/>
                  </a:cubicBezTo>
                  <a:lnTo>
                    <a:pt x="8252841" y="981456"/>
                  </a:lnTo>
                  <a:lnTo>
                    <a:pt x="8276463" y="1026414"/>
                  </a:lnTo>
                  <a:lnTo>
                    <a:pt x="8253985" y="1038225"/>
                  </a:lnTo>
                  <a:cubicBezTo>
                    <a:pt x="8238999" y="1046099"/>
                    <a:pt x="8224012" y="1053973"/>
                    <a:pt x="8209026" y="1061847"/>
                  </a:cubicBezTo>
                  <a:lnTo>
                    <a:pt x="8186548" y="1073658"/>
                  </a:lnTo>
                  <a:lnTo>
                    <a:pt x="8162925" y="1028700"/>
                  </a:lnTo>
                  <a:close/>
                  <a:moveTo>
                    <a:pt x="8252841" y="981456"/>
                  </a:moveTo>
                  <a:cubicBezTo>
                    <a:pt x="8267827" y="973582"/>
                    <a:pt x="8282813" y="965581"/>
                    <a:pt x="8297673" y="957707"/>
                  </a:cubicBezTo>
                  <a:lnTo>
                    <a:pt x="8320151" y="945769"/>
                  </a:lnTo>
                  <a:lnTo>
                    <a:pt x="8344027" y="990600"/>
                  </a:lnTo>
                  <a:lnTo>
                    <a:pt x="8321549" y="1002538"/>
                  </a:lnTo>
                  <a:cubicBezTo>
                    <a:pt x="8306689" y="1010412"/>
                    <a:pt x="8291703" y="1018413"/>
                    <a:pt x="8276590" y="1026414"/>
                  </a:cubicBezTo>
                  <a:lnTo>
                    <a:pt x="8254112" y="1038225"/>
                  </a:lnTo>
                  <a:lnTo>
                    <a:pt x="8230362" y="993267"/>
                  </a:lnTo>
                  <a:close/>
                  <a:moveTo>
                    <a:pt x="8319898" y="945642"/>
                  </a:moveTo>
                  <a:cubicBezTo>
                    <a:pt x="8334884" y="937641"/>
                    <a:pt x="8349742" y="929640"/>
                    <a:pt x="8364474" y="921639"/>
                  </a:cubicBezTo>
                  <a:lnTo>
                    <a:pt x="8386826" y="909574"/>
                  </a:lnTo>
                  <a:lnTo>
                    <a:pt x="8411084" y="954278"/>
                  </a:lnTo>
                  <a:lnTo>
                    <a:pt x="8388731" y="966343"/>
                  </a:lnTo>
                  <a:cubicBezTo>
                    <a:pt x="8373873" y="974344"/>
                    <a:pt x="8358887" y="982472"/>
                    <a:pt x="8343900" y="990473"/>
                  </a:cubicBezTo>
                  <a:lnTo>
                    <a:pt x="8321549" y="1002538"/>
                  </a:lnTo>
                  <a:lnTo>
                    <a:pt x="8297545" y="957834"/>
                  </a:lnTo>
                  <a:close/>
                  <a:moveTo>
                    <a:pt x="8386699" y="909574"/>
                  </a:moveTo>
                  <a:cubicBezTo>
                    <a:pt x="8401559" y="901446"/>
                    <a:pt x="8416417" y="893191"/>
                    <a:pt x="8431149" y="885063"/>
                  </a:cubicBezTo>
                  <a:lnTo>
                    <a:pt x="8453374" y="872744"/>
                  </a:lnTo>
                  <a:lnTo>
                    <a:pt x="8478139" y="917067"/>
                  </a:lnTo>
                  <a:lnTo>
                    <a:pt x="8455914" y="929386"/>
                  </a:lnTo>
                  <a:cubicBezTo>
                    <a:pt x="8441055" y="937641"/>
                    <a:pt x="8426197" y="945896"/>
                    <a:pt x="8411211" y="954151"/>
                  </a:cubicBezTo>
                  <a:lnTo>
                    <a:pt x="8388986" y="966343"/>
                  </a:lnTo>
                  <a:lnTo>
                    <a:pt x="8364601" y="921766"/>
                  </a:lnTo>
                  <a:close/>
                  <a:moveTo>
                    <a:pt x="8453882" y="872109"/>
                  </a:moveTo>
                  <a:cubicBezTo>
                    <a:pt x="8468741" y="863727"/>
                    <a:pt x="8483474" y="855345"/>
                    <a:pt x="8497951" y="846963"/>
                  </a:cubicBezTo>
                  <a:lnTo>
                    <a:pt x="8519923" y="834263"/>
                  </a:lnTo>
                  <a:lnTo>
                    <a:pt x="8545323" y="878332"/>
                  </a:lnTo>
                  <a:lnTo>
                    <a:pt x="8523351" y="891032"/>
                  </a:lnTo>
                  <a:cubicBezTo>
                    <a:pt x="8508619" y="899541"/>
                    <a:pt x="8493761" y="908050"/>
                    <a:pt x="8478901" y="916432"/>
                  </a:cubicBezTo>
                  <a:lnTo>
                    <a:pt x="8456803" y="929005"/>
                  </a:lnTo>
                  <a:lnTo>
                    <a:pt x="8431785" y="884809"/>
                  </a:lnTo>
                  <a:close/>
                  <a:moveTo>
                    <a:pt x="8519414" y="834263"/>
                  </a:moveTo>
                  <a:cubicBezTo>
                    <a:pt x="8533765" y="825754"/>
                    <a:pt x="8548116" y="817245"/>
                    <a:pt x="8562213" y="808736"/>
                  </a:cubicBezTo>
                  <a:lnTo>
                    <a:pt x="8583930" y="795655"/>
                  </a:lnTo>
                  <a:lnTo>
                    <a:pt x="8610092" y="839216"/>
                  </a:lnTo>
                  <a:lnTo>
                    <a:pt x="8588375" y="852297"/>
                  </a:lnTo>
                  <a:cubicBezTo>
                    <a:pt x="8574024" y="860933"/>
                    <a:pt x="8559674" y="869442"/>
                    <a:pt x="8545195" y="878078"/>
                  </a:cubicBezTo>
                  <a:lnTo>
                    <a:pt x="8523351" y="890905"/>
                  </a:lnTo>
                  <a:lnTo>
                    <a:pt x="8497570" y="847090"/>
                  </a:lnTo>
                  <a:close/>
                  <a:moveTo>
                    <a:pt x="8584185" y="794893"/>
                  </a:moveTo>
                  <a:cubicBezTo>
                    <a:pt x="8598662" y="786003"/>
                    <a:pt x="8613013" y="776986"/>
                    <a:pt x="8627111" y="767969"/>
                  </a:cubicBezTo>
                  <a:lnTo>
                    <a:pt x="8648574" y="754380"/>
                  </a:lnTo>
                  <a:lnTo>
                    <a:pt x="8675878" y="797179"/>
                  </a:lnTo>
                  <a:lnTo>
                    <a:pt x="8654415" y="810768"/>
                  </a:lnTo>
                  <a:cubicBezTo>
                    <a:pt x="8640064" y="819912"/>
                    <a:pt x="8625587" y="829056"/>
                    <a:pt x="8610854" y="838073"/>
                  </a:cubicBezTo>
                  <a:lnTo>
                    <a:pt x="8589264" y="851408"/>
                  </a:lnTo>
                  <a:lnTo>
                    <a:pt x="8562594" y="808228"/>
                  </a:lnTo>
                  <a:close/>
                  <a:moveTo>
                    <a:pt x="8647685" y="754126"/>
                  </a:moveTo>
                  <a:cubicBezTo>
                    <a:pt x="8659495" y="746379"/>
                    <a:pt x="8671306" y="738505"/>
                    <a:pt x="8682863" y="730758"/>
                  </a:cubicBezTo>
                  <a:lnTo>
                    <a:pt x="8697087" y="751840"/>
                  </a:lnTo>
                  <a:lnTo>
                    <a:pt x="8682863" y="730758"/>
                  </a:lnTo>
                  <a:cubicBezTo>
                    <a:pt x="8684895" y="729361"/>
                    <a:pt x="8686927" y="727964"/>
                    <a:pt x="8688960" y="726694"/>
                  </a:cubicBezTo>
                  <a:lnTo>
                    <a:pt x="8709914" y="712470"/>
                  </a:lnTo>
                  <a:lnTo>
                    <a:pt x="8738489" y="754507"/>
                  </a:lnTo>
                  <a:lnTo>
                    <a:pt x="8717535" y="768731"/>
                  </a:lnTo>
                  <a:cubicBezTo>
                    <a:pt x="8715502" y="770128"/>
                    <a:pt x="8713470" y="771525"/>
                    <a:pt x="8711312" y="772922"/>
                  </a:cubicBezTo>
                  <a:cubicBezTo>
                    <a:pt x="8699500" y="780923"/>
                    <a:pt x="8687562" y="788797"/>
                    <a:pt x="8675624" y="796671"/>
                  </a:cubicBezTo>
                  <a:lnTo>
                    <a:pt x="8654415" y="810641"/>
                  </a:lnTo>
                  <a:lnTo>
                    <a:pt x="8626475" y="768223"/>
                  </a:lnTo>
                  <a:close/>
                  <a:moveTo>
                    <a:pt x="8709152" y="712089"/>
                  </a:moveTo>
                  <a:cubicBezTo>
                    <a:pt x="8722995" y="702310"/>
                    <a:pt x="8736585" y="692531"/>
                    <a:pt x="8750047" y="682752"/>
                  </a:cubicBezTo>
                  <a:lnTo>
                    <a:pt x="8770493" y="667766"/>
                  </a:lnTo>
                  <a:lnTo>
                    <a:pt x="8800592" y="708660"/>
                  </a:lnTo>
                  <a:lnTo>
                    <a:pt x="8780145" y="723646"/>
                  </a:lnTo>
                  <a:cubicBezTo>
                    <a:pt x="8766429" y="733679"/>
                    <a:pt x="8752587" y="743712"/>
                    <a:pt x="8738489" y="753618"/>
                  </a:cubicBezTo>
                  <a:lnTo>
                    <a:pt x="8717788" y="768223"/>
                  </a:lnTo>
                  <a:lnTo>
                    <a:pt x="8688578" y="726694"/>
                  </a:lnTo>
                  <a:close/>
                  <a:moveTo>
                    <a:pt x="8769604" y="667131"/>
                  </a:moveTo>
                  <a:cubicBezTo>
                    <a:pt x="8776843" y="661543"/>
                    <a:pt x="8784082" y="655955"/>
                    <a:pt x="8791322" y="650240"/>
                  </a:cubicBezTo>
                  <a:lnTo>
                    <a:pt x="8807069" y="670179"/>
                  </a:lnTo>
                  <a:lnTo>
                    <a:pt x="8781797" y="668274"/>
                  </a:lnTo>
                  <a:cubicBezTo>
                    <a:pt x="8782431" y="660527"/>
                    <a:pt x="8782939" y="652907"/>
                    <a:pt x="8783448" y="645414"/>
                  </a:cubicBezTo>
                  <a:lnTo>
                    <a:pt x="8785225" y="620141"/>
                  </a:lnTo>
                  <a:lnTo>
                    <a:pt x="8835899" y="623697"/>
                  </a:lnTo>
                  <a:lnTo>
                    <a:pt x="8834120" y="648970"/>
                  </a:lnTo>
                  <a:cubicBezTo>
                    <a:pt x="8833612" y="656463"/>
                    <a:pt x="8832977" y="664210"/>
                    <a:pt x="8832469" y="671957"/>
                  </a:cubicBezTo>
                  <a:cubicBezTo>
                    <a:pt x="8831962" y="679069"/>
                    <a:pt x="8828405" y="685546"/>
                    <a:pt x="8822817" y="689991"/>
                  </a:cubicBezTo>
                  <a:cubicBezTo>
                    <a:pt x="8815451" y="695833"/>
                    <a:pt x="8808086" y="701548"/>
                    <a:pt x="8800592" y="707263"/>
                  </a:cubicBezTo>
                  <a:lnTo>
                    <a:pt x="8780399" y="722757"/>
                  </a:lnTo>
                  <a:lnTo>
                    <a:pt x="8749412" y="682498"/>
                  </a:lnTo>
                  <a:close/>
                  <a:moveTo>
                    <a:pt x="8766556" y="610362"/>
                  </a:moveTo>
                  <a:cubicBezTo>
                    <a:pt x="8767573" y="592836"/>
                    <a:pt x="8768462" y="576072"/>
                    <a:pt x="8769224" y="559943"/>
                  </a:cubicBezTo>
                  <a:lnTo>
                    <a:pt x="8770366" y="534543"/>
                  </a:lnTo>
                  <a:lnTo>
                    <a:pt x="8821166" y="536829"/>
                  </a:lnTo>
                  <a:lnTo>
                    <a:pt x="8820024" y="562229"/>
                  </a:lnTo>
                  <a:cubicBezTo>
                    <a:pt x="8819262" y="578612"/>
                    <a:pt x="8818373" y="595503"/>
                    <a:pt x="8817356" y="613283"/>
                  </a:cubicBezTo>
                  <a:lnTo>
                    <a:pt x="8815832" y="638683"/>
                  </a:lnTo>
                  <a:lnTo>
                    <a:pt x="8765160" y="635635"/>
                  </a:lnTo>
                  <a:close/>
                  <a:moveTo>
                    <a:pt x="8769731" y="534924"/>
                  </a:moveTo>
                  <a:cubicBezTo>
                    <a:pt x="8770239" y="517779"/>
                    <a:pt x="8770493" y="501015"/>
                    <a:pt x="8770620" y="484632"/>
                  </a:cubicBezTo>
                  <a:lnTo>
                    <a:pt x="8770874" y="459232"/>
                  </a:lnTo>
                  <a:lnTo>
                    <a:pt x="8821674" y="459613"/>
                  </a:lnTo>
                  <a:lnTo>
                    <a:pt x="8821420" y="485013"/>
                  </a:lnTo>
                  <a:cubicBezTo>
                    <a:pt x="8821293" y="501777"/>
                    <a:pt x="8821039" y="518795"/>
                    <a:pt x="8820531" y="536321"/>
                  </a:cubicBezTo>
                  <a:lnTo>
                    <a:pt x="8819769" y="561721"/>
                  </a:lnTo>
                  <a:lnTo>
                    <a:pt x="8768969" y="560324"/>
                  </a:lnTo>
                  <a:close/>
                  <a:moveTo>
                    <a:pt x="8769731" y="459740"/>
                  </a:moveTo>
                  <a:cubicBezTo>
                    <a:pt x="8769477" y="443230"/>
                    <a:pt x="8769224" y="426466"/>
                    <a:pt x="8768715" y="409321"/>
                  </a:cubicBezTo>
                  <a:lnTo>
                    <a:pt x="8767953" y="383921"/>
                  </a:lnTo>
                  <a:lnTo>
                    <a:pt x="8818753" y="382524"/>
                  </a:lnTo>
                  <a:lnTo>
                    <a:pt x="8819515" y="407924"/>
                  </a:lnTo>
                  <a:cubicBezTo>
                    <a:pt x="8820024" y="425323"/>
                    <a:pt x="8820404" y="442214"/>
                    <a:pt x="8820531" y="459105"/>
                  </a:cubicBezTo>
                  <a:lnTo>
                    <a:pt x="8820786" y="484505"/>
                  </a:lnTo>
                  <a:lnTo>
                    <a:pt x="8769986" y="485140"/>
                  </a:lnTo>
                  <a:close/>
                  <a:moveTo>
                    <a:pt x="8767191" y="384302"/>
                  </a:moveTo>
                  <a:cubicBezTo>
                    <a:pt x="8766556" y="368173"/>
                    <a:pt x="8765794" y="351282"/>
                    <a:pt x="8765032" y="333756"/>
                  </a:cubicBezTo>
                  <a:lnTo>
                    <a:pt x="8763889" y="308356"/>
                  </a:lnTo>
                  <a:lnTo>
                    <a:pt x="8814689" y="306070"/>
                  </a:lnTo>
                  <a:lnTo>
                    <a:pt x="8815832" y="331470"/>
                  </a:lnTo>
                  <a:cubicBezTo>
                    <a:pt x="8816594" y="349123"/>
                    <a:pt x="8817356" y="366014"/>
                    <a:pt x="8817991" y="382397"/>
                  </a:cubicBezTo>
                  <a:lnTo>
                    <a:pt x="8819007" y="407797"/>
                  </a:lnTo>
                  <a:lnTo>
                    <a:pt x="8768207" y="409829"/>
                  </a:lnTo>
                  <a:close/>
                  <a:moveTo>
                    <a:pt x="8763636" y="308610"/>
                  </a:moveTo>
                  <a:cubicBezTo>
                    <a:pt x="8763636" y="308102"/>
                    <a:pt x="8763636" y="307721"/>
                    <a:pt x="8763509" y="307213"/>
                  </a:cubicBezTo>
                  <a:lnTo>
                    <a:pt x="8788909" y="305943"/>
                  </a:lnTo>
                  <a:lnTo>
                    <a:pt x="8786495" y="331216"/>
                  </a:lnTo>
                  <a:cubicBezTo>
                    <a:pt x="8770874" y="329692"/>
                    <a:pt x="8754873" y="328676"/>
                    <a:pt x="8738616" y="328041"/>
                  </a:cubicBezTo>
                  <a:lnTo>
                    <a:pt x="8713216" y="327025"/>
                  </a:lnTo>
                  <a:lnTo>
                    <a:pt x="8715249" y="276225"/>
                  </a:lnTo>
                  <a:lnTo>
                    <a:pt x="8740649" y="277241"/>
                  </a:lnTo>
                  <a:cubicBezTo>
                    <a:pt x="8757793" y="277876"/>
                    <a:pt x="8774685" y="279019"/>
                    <a:pt x="8791322" y="280670"/>
                  </a:cubicBezTo>
                  <a:cubicBezTo>
                    <a:pt x="8803894" y="281813"/>
                    <a:pt x="8813674" y="292100"/>
                    <a:pt x="8814309" y="304673"/>
                  </a:cubicBezTo>
                  <a:cubicBezTo>
                    <a:pt x="8814309" y="305181"/>
                    <a:pt x="8814309" y="305562"/>
                    <a:pt x="8814436" y="306070"/>
                  </a:cubicBezTo>
                  <a:lnTo>
                    <a:pt x="8815705" y="331470"/>
                  </a:lnTo>
                  <a:lnTo>
                    <a:pt x="8764905" y="333883"/>
                  </a:lnTo>
                  <a:close/>
                  <a:moveTo>
                    <a:pt x="8347964" y="50927"/>
                  </a:moveTo>
                  <a:cubicBezTo>
                    <a:pt x="8331708" y="51054"/>
                    <a:pt x="8315071" y="51562"/>
                    <a:pt x="8298307" y="52451"/>
                  </a:cubicBezTo>
                  <a:lnTo>
                    <a:pt x="8272907" y="53721"/>
                  </a:lnTo>
                  <a:lnTo>
                    <a:pt x="8270240" y="3048"/>
                  </a:lnTo>
                  <a:lnTo>
                    <a:pt x="8295640" y="1778"/>
                  </a:lnTo>
                  <a:cubicBezTo>
                    <a:pt x="8313166" y="889"/>
                    <a:pt x="8330438" y="381"/>
                    <a:pt x="8347456" y="254"/>
                  </a:cubicBezTo>
                  <a:lnTo>
                    <a:pt x="8372856" y="0"/>
                  </a:lnTo>
                  <a:lnTo>
                    <a:pt x="8373237" y="50800"/>
                  </a:lnTo>
                  <a:close/>
                  <a:moveTo>
                    <a:pt x="8273796" y="55880"/>
                  </a:moveTo>
                  <a:cubicBezTo>
                    <a:pt x="8257413" y="57404"/>
                    <a:pt x="8240903" y="59182"/>
                    <a:pt x="8224139" y="61214"/>
                  </a:cubicBezTo>
                  <a:lnTo>
                    <a:pt x="8198993" y="64389"/>
                  </a:lnTo>
                  <a:lnTo>
                    <a:pt x="8192770" y="13970"/>
                  </a:lnTo>
                  <a:lnTo>
                    <a:pt x="8217916" y="10795"/>
                  </a:lnTo>
                  <a:cubicBezTo>
                    <a:pt x="8235188" y="8636"/>
                    <a:pt x="8252333" y="6858"/>
                    <a:pt x="8269224" y="5334"/>
                  </a:cubicBezTo>
                  <a:lnTo>
                    <a:pt x="8294497" y="3048"/>
                  </a:lnTo>
                  <a:lnTo>
                    <a:pt x="8299069" y="53594"/>
                  </a:lnTo>
                  <a:close/>
                  <a:moveTo>
                    <a:pt x="8199882" y="65786"/>
                  </a:moveTo>
                  <a:cubicBezTo>
                    <a:pt x="8183753" y="68326"/>
                    <a:pt x="8167497" y="70993"/>
                    <a:pt x="8151114" y="74041"/>
                  </a:cubicBezTo>
                  <a:lnTo>
                    <a:pt x="8126095" y="78613"/>
                  </a:lnTo>
                  <a:lnTo>
                    <a:pt x="8116951" y="28575"/>
                  </a:lnTo>
                  <a:lnTo>
                    <a:pt x="8141970" y="24003"/>
                  </a:lnTo>
                  <a:cubicBezTo>
                    <a:pt x="8158861" y="20955"/>
                    <a:pt x="8175498" y="18161"/>
                    <a:pt x="8192135" y="15494"/>
                  </a:cubicBezTo>
                  <a:lnTo>
                    <a:pt x="8217281" y="11557"/>
                  </a:lnTo>
                  <a:lnTo>
                    <a:pt x="8225028" y="61722"/>
                  </a:lnTo>
                  <a:close/>
                  <a:moveTo>
                    <a:pt x="8126476" y="79629"/>
                  </a:moveTo>
                  <a:cubicBezTo>
                    <a:pt x="8110347" y="82931"/>
                    <a:pt x="8094218" y="86487"/>
                    <a:pt x="8077835" y="90297"/>
                  </a:cubicBezTo>
                  <a:lnTo>
                    <a:pt x="8053070" y="96012"/>
                  </a:lnTo>
                  <a:lnTo>
                    <a:pt x="8041640" y="46482"/>
                  </a:lnTo>
                  <a:lnTo>
                    <a:pt x="8066405" y="40767"/>
                  </a:lnTo>
                  <a:cubicBezTo>
                    <a:pt x="8083169" y="36957"/>
                    <a:pt x="8099679" y="33274"/>
                    <a:pt x="8116189" y="29845"/>
                  </a:cubicBezTo>
                  <a:lnTo>
                    <a:pt x="8141081" y="24638"/>
                  </a:lnTo>
                  <a:lnTo>
                    <a:pt x="8151368" y="74422"/>
                  </a:lnTo>
                  <a:close/>
                  <a:moveTo>
                    <a:pt x="8053705" y="96901"/>
                  </a:moveTo>
                  <a:cubicBezTo>
                    <a:pt x="8037576" y="100965"/>
                    <a:pt x="8021320" y="105156"/>
                    <a:pt x="8005064" y="109601"/>
                  </a:cubicBezTo>
                  <a:lnTo>
                    <a:pt x="7980553" y="116205"/>
                  </a:lnTo>
                  <a:lnTo>
                    <a:pt x="7967218" y="67183"/>
                  </a:lnTo>
                  <a:lnTo>
                    <a:pt x="7991729" y="60579"/>
                  </a:lnTo>
                  <a:cubicBezTo>
                    <a:pt x="8008366" y="56007"/>
                    <a:pt x="8024876" y="51689"/>
                    <a:pt x="8041386" y="47625"/>
                  </a:cubicBezTo>
                  <a:lnTo>
                    <a:pt x="8066024" y="41402"/>
                  </a:lnTo>
                  <a:lnTo>
                    <a:pt x="8078470" y="90678"/>
                  </a:lnTo>
                  <a:close/>
                  <a:moveTo>
                    <a:pt x="7981442" y="116967"/>
                  </a:moveTo>
                  <a:cubicBezTo>
                    <a:pt x="7965313" y="121666"/>
                    <a:pt x="7948930" y="126492"/>
                    <a:pt x="7932547" y="131572"/>
                  </a:cubicBezTo>
                  <a:lnTo>
                    <a:pt x="7908290" y="138938"/>
                  </a:lnTo>
                  <a:lnTo>
                    <a:pt x="7893431" y="90297"/>
                  </a:lnTo>
                  <a:lnTo>
                    <a:pt x="7917688" y="82931"/>
                  </a:lnTo>
                  <a:cubicBezTo>
                    <a:pt x="7934325" y="77851"/>
                    <a:pt x="7950835" y="72898"/>
                    <a:pt x="7967345" y="68199"/>
                  </a:cubicBezTo>
                  <a:lnTo>
                    <a:pt x="7991729" y="61087"/>
                  </a:lnTo>
                  <a:lnTo>
                    <a:pt x="8005826" y="109855"/>
                  </a:lnTo>
                  <a:close/>
                  <a:moveTo>
                    <a:pt x="7908798" y="139446"/>
                  </a:moveTo>
                  <a:cubicBezTo>
                    <a:pt x="7892923" y="144526"/>
                    <a:pt x="7876921" y="149860"/>
                    <a:pt x="7860792" y="155194"/>
                  </a:cubicBezTo>
                  <a:lnTo>
                    <a:pt x="7836662" y="163322"/>
                  </a:lnTo>
                  <a:lnTo>
                    <a:pt x="7820534" y="115189"/>
                  </a:lnTo>
                  <a:lnTo>
                    <a:pt x="7844663" y="107061"/>
                  </a:lnTo>
                  <a:cubicBezTo>
                    <a:pt x="7860919" y="101600"/>
                    <a:pt x="7877175" y="96266"/>
                    <a:pt x="7893177" y="91059"/>
                  </a:cubicBezTo>
                  <a:lnTo>
                    <a:pt x="7917307" y="83312"/>
                  </a:lnTo>
                  <a:lnTo>
                    <a:pt x="7932801" y="131699"/>
                  </a:lnTo>
                  <a:close/>
                  <a:moveTo>
                    <a:pt x="7837043" y="163830"/>
                  </a:moveTo>
                  <a:cubicBezTo>
                    <a:pt x="7821295" y="169291"/>
                    <a:pt x="7805420" y="175006"/>
                    <a:pt x="7789418" y="180721"/>
                  </a:cubicBezTo>
                  <a:lnTo>
                    <a:pt x="7765542" y="189357"/>
                  </a:lnTo>
                  <a:lnTo>
                    <a:pt x="7748270" y="141605"/>
                  </a:lnTo>
                  <a:lnTo>
                    <a:pt x="7772146" y="132969"/>
                  </a:lnTo>
                  <a:cubicBezTo>
                    <a:pt x="7788275" y="127127"/>
                    <a:pt x="7804277" y="121412"/>
                    <a:pt x="7820279" y="115824"/>
                  </a:cubicBezTo>
                  <a:lnTo>
                    <a:pt x="7844282" y="107442"/>
                  </a:lnTo>
                  <a:lnTo>
                    <a:pt x="7861046" y="155448"/>
                  </a:lnTo>
                  <a:close/>
                  <a:moveTo>
                    <a:pt x="7765923" y="189738"/>
                  </a:moveTo>
                  <a:cubicBezTo>
                    <a:pt x="7750556" y="195453"/>
                    <a:pt x="7735062" y="201295"/>
                    <a:pt x="7719568" y="207264"/>
                  </a:cubicBezTo>
                  <a:lnTo>
                    <a:pt x="7695819" y="216408"/>
                  </a:lnTo>
                  <a:lnTo>
                    <a:pt x="7677659" y="168910"/>
                  </a:lnTo>
                  <a:lnTo>
                    <a:pt x="7701407" y="159766"/>
                  </a:lnTo>
                  <a:cubicBezTo>
                    <a:pt x="7717028" y="153797"/>
                    <a:pt x="7732649" y="147828"/>
                    <a:pt x="7748143" y="142113"/>
                  </a:cubicBezTo>
                  <a:lnTo>
                    <a:pt x="7771892" y="133223"/>
                  </a:lnTo>
                  <a:lnTo>
                    <a:pt x="7789672" y="180848"/>
                  </a:lnTo>
                  <a:close/>
                  <a:moveTo>
                    <a:pt x="7696709" y="216408"/>
                  </a:moveTo>
                  <a:cubicBezTo>
                    <a:pt x="7681087" y="222504"/>
                    <a:pt x="7665466" y="228727"/>
                    <a:pt x="7649718" y="235077"/>
                  </a:cubicBezTo>
                  <a:lnTo>
                    <a:pt x="7626096" y="244602"/>
                  </a:lnTo>
                  <a:lnTo>
                    <a:pt x="7385812" y="247650"/>
                  </a:lnTo>
                  <a:lnTo>
                    <a:pt x="7409434" y="238125"/>
                  </a:lnTo>
                  <a:cubicBezTo>
                    <a:pt x="7425309" y="231775"/>
                    <a:pt x="7441057" y="225425"/>
                    <a:pt x="7456805" y="219329"/>
                  </a:cubicBezTo>
                  <a:lnTo>
                    <a:pt x="7480427" y="210058"/>
                  </a:lnTo>
                  <a:lnTo>
                    <a:pt x="7498969" y="257302"/>
                  </a:lnTo>
                  <a:close/>
                  <a:moveTo>
                    <a:pt x="7404735" y="295148"/>
                  </a:moveTo>
                  <a:cubicBezTo>
                    <a:pt x="7388987" y="301625"/>
                    <a:pt x="7373112" y="308229"/>
                    <a:pt x="7357237" y="314833"/>
                  </a:cubicBezTo>
                  <a:lnTo>
                    <a:pt x="7333869" y="324612"/>
                  </a:lnTo>
                  <a:lnTo>
                    <a:pt x="7314184" y="277749"/>
                  </a:lnTo>
                  <a:lnTo>
                    <a:pt x="7337552" y="267970"/>
                  </a:lnTo>
                  <a:cubicBezTo>
                    <a:pt x="7353554" y="261239"/>
                    <a:pt x="7369429" y="254635"/>
                    <a:pt x="7385304" y="248031"/>
                  </a:cubicBezTo>
                  <a:lnTo>
                    <a:pt x="7408799" y="238379"/>
                  </a:lnTo>
                  <a:lnTo>
                    <a:pt x="7428103" y="285369"/>
                  </a:lnTo>
                  <a:close/>
                  <a:moveTo>
                    <a:pt x="7333996" y="324866"/>
                  </a:moveTo>
                  <a:cubicBezTo>
                    <a:pt x="7318629" y="331470"/>
                    <a:pt x="7303262" y="338074"/>
                    <a:pt x="7287895" y="344678"/>
                  </a:cubicBezTo>
                  <a:lnTo>
                    <a:pt x="7264654" y="354838"/>
                  </a:lnTo>
                  <a:lnTo>
                    <a:pt x="7244334" y="308229"/>
                  </a:lnTo>
                  <a:lnTo>
                    <a:pt x="7267575" y="298069"/>
                  </a:lnTo>
                  <a:cubicBezTo>
                    <a:pt x="7283069" y="291338"/>
                    <a:pt x="7298563" y="284607"/>
                    <a:pt x="7313930" y="278130"/>
                  </a:cubicBezTo>
                  <a:lnTo>
                    <a:pt x="7337298" y="268097"/>
                  </a:lnTo>
                  <a:lnTo>
                    <a:pt x="7357237" y="314833"/>
                  </a:lnTo>
                  <a:close/>
                  <a:moveTo>
                    <a:pt x="7264908" y="354965"/>
                  </a:moveTo>
                  <a:cubicBezTo>
                    <a:pt x="7249414" y="361823"/>
                    <a:pt x="7234047" y="368681"/>
                    <a:pt x="7218553" y="375666"/>
                  </a:cubicBezTo>
                  <a:lnTo>
                    <a:pt x="7195312" y="386080"/>
                  </a:lnTo>
                  <a:lnTo>
                    <a:pt x="7174484" y="339725"/>
                  </a:lnTo>
                  <a:lnTo>
                    <a:pt x="7197725" y="329311"/>
                  </a:lnTo>
                  <a:cubicBezTo>
                    <a:pt x="7213346" y="322326"/>
                    <a:pt x="7228840" y="315468"/>
                    <a:pt x="7244334" y="308610"/>
                  </a:cubicBezTo>
                  <a:lnTo>
                    <a:pt x="7267575" y="298323"/>
                  </a:lnTo>
                  <a:lnTo>
                    <a:pt x="7288149" y="344805"/>
                  </a:lnTo>
                  <a:close/>
                  <a:moveTo>
                    <a:pt x="7195312" y="386461"/>
                  </a:moveTo>
                  <a:cubicBezTo>
                    <a:pt x="7179818" y="393446"/>
                    <a:pt x="7164197" y="400558"/>
                    <a:pt x="7148703" y="407797"/>
                  </a:cubicBezTo>
                  <a:lnTo>
                    <a:pt x="7125589" y="418465"/>
                  </a:lnTo>
                  <a:lnTo>
                    <a:pt x="7104380" y="372364"/>
                  </a:lnTo>
                  <a:lnTo>
                    <a:pt x="7127494" y="361696"/>
                  </a:lnTo>
                  <a:cubicBezTo>
                    <a:pt x="7143115" y="354457"/>
                    <a:pt x="7158736" y="347345"/>
                    <a:pt x="7174357" y="340360"/>
                  </a:cubicBezTo>
                  <a:lnTo>
                    <a:pt x="7197471" y="329819"/>
                  </a:lnTo>
                  <a:lnTo>
                    <a:pt x="7218426" y="376047"/>
                  </a:lnTo>
                  <a:close/>
                  <a:moveTo>
                    <a:pt x="7126097" y="418465"/>
                  </a:moveTo>
                  <a:cubicBezTo>
                    <a:pt x="7110857" y="425577"/>
                    <a:pt x="7095617" y="432689"/>
                    <a:pt x="7080377" y="439801"/>
                  </a:cubicBezTo>
                  <a:lnTo>
                    <a:pt x="7057390" y="450596"/>
                  </a:lnTo>
                  <a:lnTo>
                    <a:pt x="7035800" y="404622"/>
                  </a:lnTo>
                  <a:lnTo>
                    <a:pt x="7058787" y="393827"/>
                  </a:lnTo>
                  <a:cubicBezTo>
                    <a:pt x="7074154" y="386588"/>
                    <a:pt x="7089394" y="379476"/>
                    <a:pt x="7104761" y="372364"/>
                  </a:cubicBezTo>
                  <a:lnTo>
                    <a:pt x="7127748" y="361696"/>
                  </a:lnTo>
                  <a:lnTo>
                    <a:pt x="7149211" y="407797"/>
                  </a:lnTo>
                  <a:close/>
                  <a:moveTo>
                    <a:pt x="7057644" y="450850"/>
                  </a:moveTo>
                  <a:cubicBezTo>
                    <a:pt x="7042404" y="458089"/>
                    <a:pt x="7027037" y="465328"/>
                    <a:pt x="7011797" y="472694"/>
                  </a:cubicBezTo>
                  <a:lnTo>
                    <a:pt x="6988937" y="483616"/>
                  </a:lnTo>
                  <a:lnTo>
                    <a:pt x="6966966" y="437769"/>
                  </a:lnTo>
                  <a:lnTo>
                    <a:pt x="6989826" y="426847"/>
                  </a:lnTo>
                  <a:cubicBezTo>
                    <a:pt x="7005193" y="419481"/>
                    <a:pt x="7020433" y="412242"/>
                    <a:pt x="7035800" y="405003"/>
                  </a:cubicBezTo>
                  <a:lnTo>
                    <a:pt x="7058787" y="394081"/>
                  </a:lnTo>
                  <a:lnTo>
                    <a:pt x="7080504" y="439928"/>
                  </a:lnTo>
                  <a:close/>
                  <a:moveTo>
                    <a:pt x="6988810" y="483743"/>
                  </a:moveTo>
                  <a:cubicBezTo>
                    <a:pt x="6973570" y="491109"/>
                    <a:pt x="6958330" y="498475"/>
                    <a:pt x="6942963" y="505841"/>
                  </a:cubicBezTo>
                  <a:lnTo>
                    <a:pt x="6920103" y="516890"/>
                  </a:lnTo>
                  <a:lnTo>
                    <a:pt x="6897878" y="471170"/>
                  </a:lnTo>
                  <a:lnTo>
                    <a:pt x="6920738" y="460121"/>
                  </a:lnTo>
                  <a:cubicBezTo>
                    <a:pt x="6935978" y="452755"/>
                    <a:pt x="6951345" y="445262"/>
                    <a:pt x="6966712" y="437896"/>
                  </a:cubicBezTo>
                  <a:lnTo>
                    <a:pt x="6989572" y="426847"/>
                  </a:lnTo>
                  <a:lnTo>
                    <a:pt x="7011670" y="472567"/>
                  </a:lnTo>
                  <a:close/>
                  <a:moveTo>
                    <a:pt x="6920103" y="517017"/>
                  </a:moveTo>
                  <a:cubicBezTo>
                    <a:pt x="6904863" y="524510"/>
                    <a:pt x="6889623" y="531876"/>
                    <a:pt x="6874383" y="539369"/>
                  </a:cubicBezTo>
                  <a:lnTo>
                    <a:pt x="6851650" y="550545"/>
                  </a:lnTo>
                  <a:lnTo>
                    <a:pt x="6829298" y="504952"/>
                  </a:lnTo>
                  <a:lnTo>
                    <a:pt x="6852031" y="493776"/>
                  </a:lnTo>
                  <a:cubicBezTo>
                    <a:pt x="6867271" y="486283"/>
                    <a:pt x="6882511" y="478790"/>
                    <a:pt x="6897878" y="471297"/>
                  </a:cubicBezTo>
                  <a:lnTo>
                    <a:pt x="6920738" y="460121"/>
                  </a:lnTo>
                  <a:lnTo>
                    <a:pt x="6943090" y="505714"/>
                  </a:lnTo>
                  <a:close/>
                  <a:moveTo>
                    <a:pt x="6851777" y="550545"/>
                  </a:moveTo>
                  <a:cubicBezTo>
                    <a:pt x="6836537" y="558038"/>
                    <a:pt x="6821424" y="565531"/>
                    <a:pt x="6806311" y="573024"/>
                  </a:cubicBezTo>
                  <a:lnTo>
                    <a:pt x="6783578" y="584327"/>
                  </a:lnTo>
                  <a:lnTo>
                    <a:pt x="6760972" y="538861"/>
                  </a:lnTo>
                  <a:lnTo>
                    <a:pt x="6783705" y="527558"/>
                  </a:lnTo>
                  <a:cubicBezTo>
                    <a:pt x="6798945" y="520065"/>
                    <a:pt x="6814058" y="512445"/>
                    <a:pt x="6829298" y="504952"/>
                  </a:cubicBezTo>
                  <a:lnTo>
                    <a:pt x="6852031" y="493649"/>
                  </a:lnTo>
                  <a:lnTo>
                    <a:pt x="6874510" y="539242"/>
                  </a:lnTo>
                  <a:close/>
                  <a:moveTo>
                    <a:pt x="6783578" y="584327"/>
                  </a:moveTo>
                  <a:cubicBezTo>
                    <a:pt x="6775196" y="588518"/>
                    <a:pt x="6766814" y="592709"/>
                    <a:pt x="6758559" y="596773"/>
                  </a:cubicBezTo>
                  <a:lnTo>
                    <a:pt x="6747256" y="574040"/>
                  </a:lnTo>
                  <a:lnTo>
                    <a:pt x="6758559" y="596773"/>
                  </a:lnTo>
                  <a:cubicBezTo>
                    <a:pt x="6751828" y="600075"/>
                    <a:pt x="6745097" y="603504"/>
                    <a:pt x="6738366" y="606806"/>
                  </a:cubicBezTo>
                  <a:lnTo>
                    <a:pt x="6715633" y="618109"/>
                  </a:lnTo>
                  <a:lnTo>
                    <a:pt x="6692900" y="572643"/>
                  </a:lnTo>
                  <a:lnTo>
                    <a:pt x="6715633" y="561340"/>
                  </a:lnTo>
                  <a:cubicBezTo>
                    <a:pt x="6722364" y="558038"/>
                    <a:pt x="6729095" y="554609"/>
                    <a:pt x="6735826" y="551307"/>
                  </a:cubicBezTo>
                  <a:cubicBezTo>
                    <a:pt x="6744208" y="547116"/>
                    <a:pt x="6752590" y="542925"/>
                    <a:pt x="6760845" y="538861"/>
                  </a:cubicBezTo>
                  <a:lnTo>
                    <a:pt x="6783578" y="527558"/>
                  </a:lnTo>
                  <a:lnTo>
                    <a:pt x="6806184" y="573024"/>
                  </a:lnTo>
                  <a:close/>
                  <a:moveTo>
                    <a:pt x="6715760" y="618109"/>
                  </a:moveTo>
                  <a:cubicBezTo>
                    <a:pt x="6700647" y="625602"/>
                    <a:pt x="6685534" y="633222"/>
                    <a:pt x="6670421" y="640715"/>
                  </a:cubicBezTo>
                  <a:lnTo>
                    <a:pt x="6647688" y="652018"/>
                  </a:lnTo>
                  <a:lnTo>
                    <a:pt x="6625082" y="606552"/>
                  </a:lnTo>
                  <a:lnTo>
                    <a:pt x="6647815" y="595249"/>
                  </a:lnTo>
                  <a:cubicBezTo>
                    <a:pt x="6662928" y="587756"/>
                    <a:pt x="6678041" y="580136"/>
                    <a:pt x="6693154" y="572643"/>
                  </a:cubicBezTo>
                  <a:lnTo>
                    <a:pt x="6715887" y="561340"/>
                  </a:lnTo>
                  <a:lnTo>
                    <a:pt x="6738493" y="606806"/>
                  </a:lnTo>
                  <a:close/>
                  <a:moveTo>
                    <a:pt x="6647561" y="652018"/>
                  </a:moveTo>
                  <a:cubicBezTo>
                    <a:pt x="6632321" y="659638"/>
                    <a:pt x="6617081" y="667131"/>
                    <a:pt x="6601841" y="674751"/>
                  </a:cubicBezTo>
                  <a:lnTo>
                    <a:pt x="6579108" y="686054"/>
                  </a:lnTo>
                  <a:lnTo>
                    <a:pt x="6556502" y="640588"/>
                  </a:lnTo>
                  <a:lnTo>
                    <a:pt x="6579235" y="629285"/>
                  </a:lnTo>
                  <a:cubicBezTo>
                    <a:pt x="6594475" y="621665"/>
                    <a:pt x="6609715" y="614172"/>
                    <a:pt x="6624955" y="606552"/>
                  </a:cubicBezTo>
                  <a:lnTo>
                    <a:pt x="6647688" y="595249"/>
                  </a:lnTo>
                  <a:lnTo>
                    <a:pt x="6670294" y="640715"/>
                  </a:lnTo>
                  <a:close/>
                  <a:moveTo>
                    <a:pt x="6578854" y="686181"/>
                  </a:moveTo>
                  <a:cubicBezTo>
                    <a:pt x="6563741" y="693674"/>
                    <a:pt x="6548755" y="701167"/>
                    <a:pt x="6533642" y="708660"/>
                  </a:cubicBezTo>
                  <a:lnTo>
                    <a:pt x="6510909" y="719963"/>
                  </a:lnTo>
                  <a:lnTo>
                    <a:pt x="6488303" y="674497"/>
                  </a:lnTo>
                  <a:lnTo>
                    <a:pt x="6511036" y="663194"/>
                  </a:lnTo>
                  <a:cubicBezTo>
                    <a:pt x="6526149" y="655701"/>
                    <a:pt x="6541262" y="648208"/>
                    <a:pt x="6556248" y="640715"/>
                  </a:cubicBezTo>
                  <a:lnTo>
                    <a:pt x="6578981" y="629412"/>
                  </a:lnTo>
                  <a:lnTo>
                    <a:pt x="6601587" y="674878"/>
                  </a:lnTo>
                  <a:close/>
                  <a:moveTo>
                    <a:pt x="6511036" y="719963"/>
                  </a:moveTo>
                  <a:cubicBezTo>
                    <a:pt x="6495923" y="727456"/>
                    <a:pt x="6480810" y="735076"/>
                    <a:pt x="6465570" y="742569"/>
                  </a:cubicBezTo>
                  <a:lnTo>
                    <a:pt x="6442837" y="753872"/>
                  </a:lnTo>
                  <a:lnTo>
                    <a:pt x="6420231" y="708406"/>
                  </a:lnTo>
                  <a:lnTo>
                    <a:pt x="6442964" y="697103"/>
                  </a:lnTo>
                  <a:cubicBezTo>
                    <a:pt x="6458077" y="689610"/>
                    <a:pt x="6473317" y="681990"/>
                    <a:pt x="6488430" y="674497"/>
                  </a:cubicBezTo>
                  <a:lnTo>
                    <a:pt x="6511163" y="663194"/>
                  </a:lnTo>
                  <a:lnTo>
                    <a:pt x="6533769" y="708660"/>
                  </a:lnTo>
                  <a:close/>
                  <a:moveTo>
                    <a:pt x="6442710" y="753999"/>
                  </a:moveTo>
                  <a:cubicBezTo>
                    <a:pt x="6427470" y="761619"/>
                    <a:pt x="6412230" y="769112"/>
                    <a:pt x="6396990" y="776732"/>
                  </a:cubicBezTo>
                  <a:lnTo>
                    <a:pt x="6374257" y="788035"/>
                  </a:lnTo>
                  <a:lnTo>
                    <a:pt x="6351524" y="742569"/>
                  </a:lnTo>
                  <a:lnTo>
                    <a:pt x="6374257" y="731266"/>
                  </a:lnTo>
                  <a:cubicBezTo>
                    <a:pt x="6389497" y="723646"/>
                    <a:pt x="6404737" y="716026"/>
                    <a:pt x="6419977" y="708533"/>
                  </a:cubicBezTo>
                  <a:lnTo>
                    <a:pt x="6442710" y="697230"/>
                  </a:lnTo>
                  <a:lnTo>
                    <a:pt x="6465316" y="742696"/>
                  </a:lnTo>
                  <a:close/>
                  <a:moveTo>
                    <a:pt x="6374384" y="788035"/>
                  </a:moveTo>
                  <a:cubicBezTo>
                    <a:pt x="6359398" y="795528"/>
                    <a:pt x="6344412" y="803021"/>
                    <a:pt x="6329426" y="810514"/>
                  </a:cubicBezTo>
                  <a:lnTo>
                    <a:pt x="6306693" y="821817"/>
                  </a:lnTo>
                  <a:lnTo>
                    <a:pt x="6283960" y="776351"/>
                  </a:lnTo>
                  <a:lnTo>
                    <a:pt x="6306693" y="765048"/>
                  </a:lnTo>
                  <a:cubicBezTo>
                    <a:pt x="6321679" y="757555"/>
                    <a:pt x="6336665" y="750062"/>
                    <a:pt x="6351651" y="742569"/>
                  </a:cubicBezTo>
                  <a:lnTo>
                    <a:pt x="6374384" y="731266"/>
                  </a:lnTo>
                  <a:lnTo>
                    <a:pt x="6397117" y="776732"/>
                  </a:lnTo>
                  <a:close/>
                  <a:moveTo>
                    <a:pt x="6307074" y="821817"/>
                  </a:moveTo>
                  <a:cubicBezTo>
                    <a:pt x="6292088" y="829310"/>
                    <a:pt x="6276975" y="836930"/>
                    <a:pt x="6261862" y="844423"/>
                  </a:cubicBezTo>
                  <a:lnTo>
                    <a:pt x="6239129" y="855853"/>
                  </a:lnTo>
                  <a:lnTo>
                    <a:pt x="6216396" y="810387"/>
                  </a:lnTo>
                  <a:lnTo>
                    <a:pt x="6239129" y="798957"/>
                  </a:lnTo>
                  <a:cubicBezTo>
                    <a:pt x="6254242" y="791337"/>
                    <a:pt x="6269228" y="783844"/>
                    <a:pt x="6284341" y="776351"/>
                  </a:cubicBezTo>
                  <a:lnTo>
                    <a:pt x="6307074" y="764921"/>
                  </a:lnTo>
                  <a:lnTo>
                    <a:pt x="6329807" y="810387"/>
                  </a:lnTo>
                  <a:close/>
                  <a:moveTo>
                    <a:pt x="6239383" y="855726"/>
                  </a:moveTo>
                  <a:cubicBezTo>
                    <a:pt x="6224270" y="863346"/>
                    <a:pt x="6209157" y="870966"/>
                    <a:pt x="6194044" y="878459"/>
                  </a:cubicBezTo>
                  <a:lnTo>
                    <a:pt x="6171311" y="889889"/>
                  </a:lnTo>
                  <a:lnTo>
                    <a:pt x="6148451" y="844550"/>
                  </a:lnTo>
                  <a:lnTo>
                    <a:pt x="6171184" y="833120"/>
                  </a:lnTo>
                  <a:cubicBezTo>
                    <a:pt x="6186297" y="825500"/>
                    <a:pt x="6201410" y="817880"/>
                    <a:pt x="6216523" y="810260"/>
                  </a:cubicBezTo>
                  <a:lnTo>
                    <a:pt x="6239256" y="798830"/>
                  </a:lnTo>
                  <a:lnTo>
                    <a:pt x="6262116" y="844169"/>
                  </a:lnTo>
                  <a:close/>
                  <a:moveTo>
                    <a:pt x="6171438" y="889889"/>
                  </a:moveTo>
                  <a:cubicBezTo>
                    <a:pt x="6156325" y="897509"/>
                    <a:pt x="6141212" y="905129"/>
                    <a:pt x="6126099" y="912876"/>
                  </a:cubicBezTo>
                  <a:lnTo>
                    <a:pt x="6103493" y="924306"/>
                  </a:lnTo>
                  <a:lnTo>
                    <a:pt x="6080506" y="878967"/>
                  </a:lnTo>
                  <a:lnTo>
                    <a:pt x="6103112" y="867537"/>
                  </a:lnTo>
                  <a:cubicBezTo>
                    <a:pt x="6118225" y="859917"/>
                    <a:pt x="6133465" y="852170"/>
                    <a:pt x="6148578" y="844550"/>
                  </a:cubicBezTo>
                  <a:lnTo>
                    <a:pt x="6171311" y="833120"/>
                  </a:lnTo>
                  <a:lnTo>
                    <a:pt x="6194171" y="878459"/>
                  </a:lnTo>
                  <a:close/>
                  <a:moveTo>
                    <a:pt x="6103366" y="924433"/>
                  </a:moveTo>
                  <a:cubicBezTo>
                    <a:pt x="6088253" y="932180"/>
                    <a:pt x="6073013" y="939800"/>
                    <a:pt x="6057900" y="947547"/>
                  </a:cubicBezTo>
                  <a:lnTo>
                    <a:pt x="6035294" y="959104"/>
                  </a:lnTo>
                  <a:lnTo>
                    <a:pt x="6012180" y="913892"/>
                  </a:lnTo>
                  <a:lnTo>
                    <a:pt x="6034786" y="902335"/>
                  </a:lnTo>
                  <a:cubicBezTo>
                    <a:pt x="6050026" y="894588"/>
                    <a:pt x="6065139" y="886841"/>
                    <a:pt x="6080379" y="879221"/>
                  </a:cubicBezTo>
                  <a:lnTo>
                    <a:pt x="6102985" y="867664"/>
                  </a:lnTo>
                  <a:lnTo>
                    <a:pt x="6125972" y="913003"/>
                  </a:lnTo>
                  <a:close/>
                  <a:moveTo>
                    <a:pt x="6034913" y="959358"/>
                  </a:moveTo>
                  <a:cubicBezTo>
                    <a:pt x="6019673" y="967105"/>
                    <a:pt x="6004560" y="974852"/>
                    <a:pt x="5989320" y="982726"/>
                  </a:cubicBezTo>
                  <a:lnTo>
                    <a:pt x="5966714" y="994283"/>
                  </a:lnTo>
                  <a:lnTo>
                    <a:pt x="5943600" y="949071"/>
                  </a:lnTo>
                  <a:lnTo>
                    <a:pt x="5966206" y="937514"/>
                  </a:lnTo>
                  <a:cubicBezTo>
                    <a:pt x="5981446" y="929767"/>
                    <a:pt x="5996559" y="921893"/>
                    <a:pt x="6011799" y="914146"/>
                  </a:cubicBezTo>
                  <a:lnTo>
                    <a:pt x="6034405" y="902589"/>
                  </a:lnTo>
                  <a:lnTo>
                    <a:pt x="6057519" y="947801"/>
                  </a:lnTo>
                  <a:close/>
                  <a:moveTo>
                    <a:pt x="5966460" y="994537"/>
                  </a:moveTo>
                  <a:cubicBezTo>
                    <a:pt x="5951474" y="1002284"/>
                    <a:pt x="5936488" y="1009904"/>
                    <a:pt x="5921502" y="1017651"/>
                  </a:cubicBezTo>
                  <a:lnTo>
                    <a:pt x="5898896" y="1029335"/>
                  </a:lnTo>
                  <a:lnTo>
                    <a:pt x="5875528" y="984250"/>
                  </a:lnTo>
                  <a:lnTo>
                    <a:pt x="5898134" y="972566"/>
                  </a:lnTo>
                  <a:cubicBezTo>
                    <a:pt x="5913120" y="964819"/>
                    <a:pt x="5928106" y="957072"/>
                    <a:pt x="5943092" y="949325"/>
                  </a:cubicBezTo>
                  <a:lnTo>
                    <a:pt x="5965698" y="937768"/>
                  </a:lnTo>
                  <a:lnTo>
                    <a:pt x="5988939" y="982980"/>
                  </a:lnTo>
                  <a:close/>
                  <a:moveTo>
                    <a:pt x="5899150" y="1029335"/>
                  </a:moveTo>
                  <a:cubicBezTo>
                    <a:pt x="5884164" y="1037082"/>
                    <a:pt x="5869178" y="1044829"/>
                    <a:pt x="5854192" y="1052703"/>
                  </a:cubicBezTo>
                  <a:lnTo>
                    <a:pt x="5831713" y="1064387"/>
                  </a:lnTo>
                  <a:lnTo>
                    <a:pt x="5808218" y="1019302"/>
                  </a:lnTo>
                  <a:lnTo>
                    <a:pt x="5830697" y="1007618"/>
                  </a:lnTo>
                  <a:cubicBezTo>
                    <a:pt x="5845683" y="999871"/>
                    <a:pt x="5860669" y="991997"/>
                    <a:pt x="5875655" y="984250"/>
                  </a:cubicBezTo>
                  <a:lnTo>
                    <a:pt x="5898261" y="972566"/>
                  </a:lnTo>
                  <a:lnTo>
                    <a:pt x="5921629" y="1017651"/>
                  </a:lnTo>
                  <a:close/>
                  <a:moveTo>
                    <a:pt x="5831713" y="1064387"/>
                  </a:moveTo>
                  <a:cubicBezTo>
                    <a:pt x="5816727" y="1072261"/>
                    <a:pt x="5801741" y="1080008"/>
                    <a:pt x="5786755" y="1087882"/>
                  </a:cubicBezTo>
                  <a:lnTo>
                    <a:pt x="5764276" y="1099693"/>
                  </a:lnTo>
                  <a:lnTo>
                    <a:pt x="5740654" y="1054735"/>
                  </a:lnTo>
                  <a:lnTo>
                    <a:pt x="5763133" y="1042924"/>
                  </a:lnTo>
                  <a:cubicBezTo>
                    <a:pt x="5778119" y="1035050"/>
                    <a:pt x="5793105" y="1027176"/>
                    <a:pt x="5808091" y="1019302"/>
                  </a:cubicBezTo>
                  <a:lnTo>
                    <a:pt x="5830570" y="1007491"/>
                  </a:lnTo>
                  <a:lnTo>
                    <a:pt x="5854065" y="1052576"/>
                  </a:lnTo>
                  <a:close/>
                  <a:moveTo>
                    <a:pt x="5764276" y="1099693"/>
                  </a:moveTo>
                  <a:cubicBezTo>
                    <a:pt x="5749290" y="1107567"/>
                    <a:pt x="5734304" y="1115441"/>
                    <a:pt x="5719318" y="1123442"/>
                  </a:cubicBezTo>
                  <a:lnTo>
                    <a:pt x="5696839" y="1135380"/>
                  </a:lnTo>
                  <a:lnTo>
                    <a:pt x="5673090" y="1090549"/>
                  </a:lnTo>
                  <a:lnTo>
                    <a:pt x="5695569" y="1078611"/>
                  </a:lnTo>
                  <a:cubicBezTo>
                    <a:pt x="5710555" y="1070610"/>
                    <a:pt x="5725541" y="1062736"/>
                    <a:pt x="5740527" y="1054862"/>
                  </a:cubicBezTo>
                  <a:lnTo>
                    <a:pt x="5763006" y="1043051"/>
                  </a:lnTo>
                  <a:lnTo>
                    <a:pt x="5786755" y="1088009"/>
                  </a:lnTo>
                  <a:close/>
                  <a:moveTo>
                    <a:pt x="5696966" y="1135634"/>
                  </a:moveTo>
                  <a:cubicBezTo>
                    <a:pt x="5681980" y="1143635"/>
                    <a:pt x="5667121" y="1151636"/>
                    <a:pt x="5652135" y="1159510"/>
                  </a:cubicBezTo>
                  <a:lnTo>
                    <a:pt x="5629783" y="1171448"/>
                  </a:lnTo>
                  <a:lnTo>
                    <a:pt x="5605780" y="1126617"/>
                  </a:lnTo>
                  <a:lnTo>
                    <a:pt x="5628132" y="1114679"/>
                  </a:lnTo>
                  <a:cubicBezTo>
                    <a:pt x="5643118" y="1106678"/>
                    <a:pt x="5658104" y="1098677"/>
                    <a:pt x="5673090" y="1090676"/>
                  </a:cubicBezTo>
                  <a:lnTo>
                    <a:pt x="5695569" y="1078738"/>
                  </a:lnTo>
                  <a:lnTo>
                    <a:pt x="5719445" y="1123569"/>
                  </a:lnTo>
                  <a:close/>
                  <a:moveTo>
                    <a:pt x="5629783" y="1171575"/>
                  </a:moveTo>
                  <a:cubicBezTo>
                    <a:pt x="5614797" y="1179576"/>
                    <a:pt x="5599938" y="1187704"/>
                    <a:pt x="5584952" y="1195705"/>
                  </a:cubicBezTo>
                  <a:lnTo>
                    <a:pt x="5562600" y="1207770"/>
                  </a:lnTo>
                  <a:lnTo>
                    <a:pt x="5538470" y="1163066"/>
                  </a:lnTo>
                  <a:lnTo>
                    <a:pt x="5560822" y="1151001"/>
                  </a:lnTo>
                  <a:cubicBezTo>
                    <a:pt x="5575808" y="1142873"/>
                    <a:pt x="5590794" y="1134872"/>
                    <a:pt x="5605653" y="1126744"/>
                  </a:cubicBezTo>
                  <a:lnTo>
                    <a:pt x="5628005" y="1114679"/>
                  </a:lnTo>
                  <a:lnTo>
                    <a:pt x="5652135" y="1159383"/>
                  </a:lnTo>
                  <a:close/>
                  <a:moveTo>
                    <a:pt x="4924679" y="1520317"/>
                  </a:moveTo>
                  <a:cubicBezTo>
                    <a:pt x="4909820" y="1528445"/>
                    <a:pt x="4894961" y="1536573"/>
                    <a:pt x="4879975" y="1544701"/>
                  </a:cubicBezTo>
                  <a:lnTo>
                    <a:pt x="4857750" y="1556893"/>
                  </a:lnTo>
                  <a:lnTo>
                    <a:pt x="4833366" y="1512316"/>
                  </a:lnTo>
                  <a:lnTo>
                    <a:pt x="4855591" y="1500124"/>
                  </a:lnTo>
                  <a:cubicBezTo>
                    <a:pt x="4870450" y="1491996"/>
                    <a:pt x="4885436" y="1483868"/>
                    <a:pt x="4900295" y="1475740"/>
                  </a:cubicBezTo>
                  <a:lnTo>
                    <a:pt x="4922647" y="1463548"/>
                  </a:lnTo>
                  <a:lnTo>
                    <a:pt x="4946904" y="1508125"/>
                  </a:lnTo>
                  <a:close/>
                  <a:moveTo>
                    <a:pt x="4857750" y="1556893"/>
                  </a:moveTo>
                  <a:cubicBezTo>
                    <a:pt x="4842891" y="1565021"/>
                    <a:pt x="4828159" y="1573276"/>
                    <a:pt x="4813300" y="1581404"/>
                  </a:cubicBezTo>
                  <a:lnTo>
                    <a:pt x="4791075" y="1593723"/>
                  </a:lnTo>
                  <a:lnTo>
                    <a:pt x="4766437" y="1549273"/>
                  </a:lnTo>
                  <a:lnTo>
                    <a:pt x="4788662" y="1536954"/>
                  </a:lnTo>
                  <a:cubicBezTo>
                    <a:pt x="4803521" y="1528699"/>
                    <a:pt x="4818380" y="1520571"/>
                    <a:pt x="4833239" y="1512316"/>
                  </a:cubicBezTo>
                  <a:lnTo>
                    <a:pt x="4855464" y="1500124"/>
                  </a:lnTo>
                  <a:lnTo>
                    <a:pt x="4879975" y="1544574"/>
                  </a:lnTo>
                  <a:close/>
                  <a:moveTo>
                    <a:pt x="4791075" y="1593850"/>
                  </a:moveTo>
                  <a:cubicBezTo>
                    <a:pt x="4776343" y="1602105"/>
                    <a:pt x="4761484" y="1610360"/>
                    <a:pt x="4746752" y="1618615"/>
                  </a:cubicBezTo>
                  <a:lnTo>
                    <a:pt x="4724654" y="1631061"/>
                  </a:lnTo>
                  <a:lnTo>
                    <a:pt x="4699762" y="1586738"/>
                  </a:lnTo>
                  <a:lnTo>
                    <a:pt x="4721860" y="1574292"/>
                  </a:lnTo>
                  <a:cubicBezTo>
                    <a:pt x="4736719" y="1566037"/>
                    <a:pt x="4751451" y="1557655"/>
                    <a:pt x="4766310" y="1549400"/>
                  </a:cubicBezTo>
                  <a:lnTo>
                    <a:pt x="4788535" y="1537081"/>
                  </a:lnTo>
                  <a:lnTo>
                    <a:pt x="4813300" y="1581404"/>
                  </a:lnTo>
                  <a:close/>
                  <a:moveTo>
                    <a:pt x="4724781" y="1631061"/>
                  </a:moveTo>
                  <a:cubicBezTo>
                    <a:pt x="4710049" y="1639443"/>
                    <a:pt x="4695317" y="1647698"/>
                    <a:pt x="4680585" y="1656080"/>
                  </a:cubicBezTo>
                  <a:lnTo>
                    <a:pt x="4658487" y="1668653"/>
                  </a:lnTo>
                  <a:lnTo>
                    <a:pt x="4633341" y="1624457"/>
                  </a:lnTo>
                  <a:lnTo>
                    <a:pt x="4655439" y="1611884"/>
                  </a:lnTo>
                  <a:cubicBezTo>
                    <a:pt x="4670171" y="1603502"/>
                    <a:pt x="4684903" y="1595120"/>
                    <a:pt x="4699762" y="1586738"/>
                  </a:cubicBezTo>
                  <a:lnTo>
                    <a:pt x="4721860" y="1574292"/>
                  </a:lnTo>
                  <a:lnTo>
                    <a:pt x="4746879" y="1618488"/>
                  </a:lnTo>
                  <a:close/>
                  <a:moveTo>
                    <a:pt x="4658614" y="1668653"/>
                  </a:moveTo>
                  <a:cubicBezTo>
                    <a:pt x="4643882" y="1677035"/>
                    <a:pt x="4629277" y="1685417"/>
                    <a:pt x="4614672" y="1693926"/>
                  </a:cubicBezTo>
                  <a:lnTo>
                    <a:pt x="4592701" y="1706626"/>
                  </a:lnTo>
                  <a:lnTo>
                    <a:pt x="4567301" y="1662557"/>
                  </a:lnTo>
                  <a:lnTo>
                    <a:pt x="4589272" y="1649857"/>
                  </a:lnTo>
                  <a:cubicBezTo>
                    <a:pt x="4604004" y="1641348"/>
                    <a:pt x="4618609" y="1632966"/>
                    <a:pt x="4633341" y="1624457"/>
                  </a:cubicBezTo>
                  <a:lnTo>
                    <a:pt x="4655439" y="1611884"/>
                  </a:lnTo>
                  <a:lnTo>
                    <a:pt x="4680712" y="1655953"/>
                  </a:lnTo>
                  <a:close/>
                  <a:moveTo>
                    <a:pt x="4592828" y="1706626"/>
                  </a:moveTo>
                  <a:cubicBezTo>
                    <a:pt x="4578223" y="1715135"/>
                    <a:pt x="4563618" y="1723644"/>
                    <a:pt x="4549013" y="1732153"/>
                  </a:cubicBezTo>
                  <a:lnTo>
                    <a:pt x="4527042" y="1744980"/>
                  </a:lnTo>
                  <a:lnTo>
                    <a:pt x="4501388" y="1701165"/>
                  </a:lnTo>
                  <a:lnTo>
                    <a:pt x="4523359" y="1688338"/>
                  </a:lnTo>
                  <a:cubicBezTo>
                    <a:pt x="4537964" y="1679829"/>
                    <a:pt x="4552569" y="1671193"/>
                    <a:pt x="4567301" y="1662684"/>
                  </a:cubicBezTo>
                  <a:lnTo>
                    <a:pt x="4589272" y="1649984"/>
                  </a:lnTo>
                  <a:lnTo>
                    <a:pt x="4614799" y="1693926"/>
                  </a:lnTo>
                  <a:close/>
                  <a:moveTo>
                    <a:pt x="4527423" y="1745107"/>
                  </a:moveTo>
                  <a:cubicBezTo>
                    <a:pt x="4512945" y="1753616"/>
                    <a:pt x="4498340" y="1762252"/>
                    <a:pt x="4483862" y="1770888"/>
                  </a:cubicBezTo>
                  <a:lnTo>
                    <a:pt x="4462018" y="1783842"/>
                  </a:lnTo>
                  <a:lnTo>
                    <a:pt x="4436110" y="1740154"/>
                  </a:lnTo>
                  <a:lnTo>
                    <a:pt x="4457954" y="1727200"/>
                  </a:lnTo>
                  <a:cubicBezTo>
                    <a:pt x="4472559" y="1718564"/>
                    <a:pt x="4487037" y="1709928"/>
                    <a:pt x="4501642" y="1701292"/>
                  </a:cubicBezTo>
                  <a:lnTo>
                    <a:pt x="4523486" y="1688338"/>
                  </a:lnTo>
                  <a:lnTo>
                    <a:pt x="4549267" y="1732153"/>
                  </a:lnTo>
                  <a:close/>
                  <a:moveTo>
                    <a:pt x="4462145" y="1783969"/>
                  </a:moveTo>
                  <a:cubicBezTo>
                    <a:pt x="4447667" y="1792732"/>
                    <a:pt x="4433062" y="1801368"/>
                    <a:pt x="4418584" y="1810131"/>
                  </a:cubicBezTo>
                  <a:lnTo>
                    <a:pt x="4396867" y="1823212"/>
                  </a:lnTo>
                  <a:lnTo>
                    <a:pt x="4370578" y="1779778"/>
                  </a:lnTo>
                  <a:lnTo>
                    <a:pt x="4392295" y="1766697"/>
                  </a:lnTo>
                  <a:cubicBezTo>
                    <a:pt x="4406773" y="1757934"/>
                    <a:pt x="4421378" y="1749171"/>
                    <a:pt x="4435983" y="1740408"/>
                  </a:cubicBezTo>
                  <a:lnTo>
                    <a:pt x="4457827" y="1727327"/>
                  </a:lnTo>
                  <a:lnTo>
                    <a:pt x="4483989" y="1770888"/>
                  </a:lnTo>
                  <a:close/>
                  <a:moveTo>
                    <a:pt x="4397121" y="1823466"/>
                  </a:moveTo>
                  <a:cubicBezTo>
                    <a:pt x="4382643" y="1832229"/>
                    <a:pt x="4368292" y="1841119"/>
                    <a:pt x="4353814" y="1849882"/>
                  </a:cubicBezTo>
                  <a:lnTo>
                    <a:pt x="4332224" y="1863217"/>
                  </a:lnTo>
                  <a:lnTo>
                    <a:pt x="4305681" y="1819910"/>
                  </a:lnTo>
                  <a:lnTo>
                    <a:pt x="4327271" y="1806575"/>
                  </a:lnTo>
                  <a:cubicBezTo>
                    <a:pt x="4341749" y="1797685"/>
                    <a:pt x="4356227" y="1788795"/>
                    <a:pt x="4370705" y="1780032"/>
                  </a:cubicBezTo>
                  <a:lnTo>
                    <a:pt x="4392422" y="1766824"/>
                  </a:lnTo>
                  <a:lnTo>
                    <a:pt x="4418838" y="1810258"/>
                  </a:lnTo>
                  <a:close/>
                  <a:moveTo>
                    <a:pt x="4332478" y="1863344"/>
                  </a:moveTo>
                  <a:cubicBezTo>
                    <a:pt x="4318127" y="1872234"/>
                    <a:pt x="4303776" y="1881124"/>
                    <a:pt x="4289552" y="1890141"/>
                  </a:cubicBezTo>
                  <a:lnTo>
                    <a:pt x="4267962" y="1903603"/>
                  </a:lnTo>
                  <a:lnTo>
                    <a:pt x="4241038" y="1860550"/>
                  </a:lnTo>
                  <a:lnTo>
                    <a:pt x="4262628" y="1847088"/>
                  </a:lnTo>
                  <a:cubicBezTo>
                    <a:pt x="4276979" y="1838071"/>
                    <a:pt x="4291330" y="1829181"/>
                    <a:pt x="4305808" y="1820164"/>
                  </a:cubicBezTo>
                  <a:lnTo>
                    <a:pt x="4327398" y="1806829"/>
                  </a:lnTo>
                  <a:lnTo>
                    <a:pt x="4354195" y="1850009"/>
                  </a:lnTo>
                  <a:close/>
                  <a:moveTo>
                    <a:pt x="4268343" y="1903730"/>
                  </a:moveTo>
                  <a:cubicBezTo>
                    <a:pt x="4253992" y="1912747"/>
                    <a:pt x="4239641" y="1921891"/>
                    <a:pt x="4225417" y="1931035"/>
                  </a:cubicBezTo>
                  <a:lnTo>
                    <a:pt x="4203954" y="1944751"/>
                  </a:lnTo>
                  <a:lnTo>
                    <a:pt x="4176649" y="1901952"/>
                  </a:lnTo>
                  <a:lnTo>
                    <a:pt x="4198112" y="1888236"/>
                  </a:lnTo>
                  <a:cubicBezTo>
                    <a:pt x="4212463" y="1879092"/>
                    <a:pt x="4226814" y="1869948"/>
                    <a:pt x="4241165" y="1860931"/>
                  </a:cubicBezTo>
                  <a:lnTo>
                    <a:pt x="4262628" y="1847342"/>
                  </a:lnTo>
                  <a:lnTo>
                    <a:pt x="4289806" y="1890268"/>
                  </a:lnTo>
                  <a:close/>
                  <a:moveTo>
                    <a:pt x="4204081" y="1944878"/>
                  </a:moveTo>
                  <a:cubicBezTo>
                    <a:pt x="4189857" y="1954022"/>
                    <a:pt x="4175633" y="1963166"/>
                    <a:pt x="4161536" y="1972437"/>
                  </a:cubicBezTo>
                  <a:lnTo>
                    <a:pt x="4140200" y="1986280"/>
                  </a:lnTo>
                  <a:lnTo>
                    <a:pt x="4112514" y="1943735"/>
                  </a:lnTo>
                  <a:lnTo>
                    <a:pt x="4133850" y="1929892"/>
                  </a:lnTo>
                  <a:cubicBezTo>
                    <a:pt x="4148074" y="1920621"/>
                    <a:pt x="4162298" y="1911477"/>
                    <a:pt x="4176649" y="1902206"/>
                  </a:cubicBezTo>
                  <a:lnTo>
                    <a:pt x="4197985" y="1888490"/>
                  </a:lnTo>
                  <a:lnTo>
                    <a:pt x="4225544" y="1931162"/>
                  </a:lnTo>
                  <a:close/>
                  <a:moveTo>
                    <a:pt x="4140581" y="1986407"/>
                  </a:moveTo>
                  <a:cubicBezTo>
                    <a:pt x="4126484" y="1995678"/>
                    <a:pt x="4112387" y="2004949"/>
                    <a:pt x="4098417" y="2014220"/>
                  </a:cubicBezTo>
                  <a:lnTo>
                    <a:pt x="4077208" y="2028317"/>
                  </a:lnTo>
                  <a:lnTo>
                    <a:pt x="4049141" y="1986026"/>
                  </a:lnTo>
                  <a:lnTo>
                    <a:pt x="4070350" y="1971929"/>
                  </a:lnTo>
                  <a:cubicBezTo>
                    <a:pt x="4084447" y="1962531"/>
                    <a:pt x="4098544" y="1953260"/>
                    <a:pt x="4112768" y="1943989"/>
                  </a:cubicBezTo>
                  <a:lnTo>
                    <a:pt x="4133977" y="1930019"/>
                  </a:lnTo>
                  <a:lnTo>
                    <a:pt x="4161917" y="1972437"/>
                  </a:lnTo>
                  <a:close/>
                  <a:moveTo>
                    <a:pt x="4077716" y="2028317"/>
                  </a:moveTo>
                  <a:cubicBezTo>
                    <a:pt x="4063619" y="2037715"/>
                    <a:pt x="4049522" y="2047240"/>
                    <a:pt x="4035552" y="2056765"/>
                  </a:cubicBezTo>
                  <a:lnTo>
                    <a:pt x="4014470" y="2070989"/>
                  </a:lnTo>
                  <a:lnTo>
                    <a:pt x="3986022" y="2028952"/>
                  </a:lnTo>
                  <a:lnTo>
                    <a:pt x="4007104" y="2014728"/>
                  </a:lnTo>
                  <a:cubicBezTo>
                    <a:pt x="4021201" y="2005203"/>
                    <a:pt x="4035298" y="1995678"/>
                    <a:pt x="4049522" y="1986153"/>
                  </a:cubicBezTo>
                  <a:lnTo>
                    <a:pt x="4070604" y="1972056"/>
                  </a:lnTo>
                  <a:lnTo>
                    <a:pt x="4098925" y="2014220"/>
                  </a:lnTo>
                  <a:close/>
                  <a:moveTo>
                    <a:pt x="4014724" y="2071243"/>
                  </a:moveTo>
                  <a:cubicBezTo>
                    <a:pt x="4000754" y="2080768"/>
                    <a:pt x="3986784" y="2090420"/>
                    <a:pt x="3972941" y="2100072"/>
                  </a:cubicBezTo>
                  <a:lnTo>
                    <a:pt x="3952113" y="2114550"/>
                  </a:lnTo>
                  <a:lnTo>
                    <a:pt x="3923157" y="2072767"/>
                  </a:lnTo>
                  <a:lnTo>
                    <a:pt x="3943985" y="2058289"/>
                  </a:lnTo>
                  <a:cubicBezTo>
                    <a:pt x="3957955" y="2048637"/>
                    <a:pt x="3971925" y="2038985"/>
                    <a:pt x="3986022" y="2029333"/>
                  </a:cubicBezTo>
                  <a:lnTo>
                    <a:pt x="4006977" y="2014982"/>
                  </a:lnTo>
                  <a:lnTo>
                    <a:pt x="4035679" y="2056892"/>
                  </a:lnTo>
                  <a:close/>
                  <a:moveTo>
                    <a:pt x="3952367" y="2114550"/>
                  </a:moveTo>
                  <a:cubicBezTo>
                    <a:pt x="3938524" y="2124202"/>
                    <a:pt x="3924808" y="2133981"/>
                    <a:pt x="3911092" y="2143633"/>
                  </a:cubicBezTo>
                  <a:lnTo>
                    <a:pt x="3890391" y="2158365"/>
                  </a:lnTo>
                  <a:lnTo>
                    <a:pt x="3861054" y="2116963"/>
                  </a:lnTo>
                  <a:lnTo>
                    <a:pt x="3881755" y="2102231"/>
                  </a:lnTo>
                  <a:cubicBezTo>
                    <a:pt x="3895598" y="2092452"/>
                    <a:pt x="3909441" y="2082673"/>
                    <a:pt x="3923284" y="2073021"/>
                  </a:cubicBezTo>
                  <a:lnTo>
                    <a:pt x="3944112" y="2058416"/>
                  </a:lnTo>
                  <a:lnTo>
                    <a:pt x="3973195" y="2100072"/>
                  </a:lnTo>
                  <a:close/>
                  <a:moveTo>
                    <a:pt x="3890772" y="2158492"/>
                  </a:moveTo>
                  <a:cubicBezTo>
                    <a:pt x="3876929" y="2168398"/>
                    <a:pt x="3863213" y="2178304"/>
                    <a:pt x="3849497" y="2188210"/>
                  </a:cubicBezTo>
                  <a:lnTo>
                    <a:pt x="3828923" y="2203069"/>
                  </a:lnTo>
                  <a:lnTo>
                    <a:pt x="3799078" y="2161921"/>
                  </a:lnTo>
                  <a:lnTo>
                    <a:pt x="3819652" y="2147062"/>
                  </a:lnTo>
                  <a:cubicBezTo>
                    <a:pt x="3833495" y="2137029"/>
                    <a:pt x="3847211" y="2127123"/>
                    <a:pt x="3861181" y="2117090"/>
                  </a:cubicBezTo>
                  <a:lnTo>
                    <a:pt x="3881882" y="2102231"/>
                  </a:lnTo>
                  <a:lnTo>
                    <a:pt x="3911473" y="2143506"/>
                  </a:lnTo>
                  <a:close/>
                  <a:moveTo>
                    <a:pt x="3829177" y="2203196"/>
                  </a:moveTo>
                  <a:cubicBezTo>
                    <a:pt x="3815588" y="2213229"/>
                    <a:pt x="3801999" y="2223262"/>
                    <a:pt x="3788410" y="2233295"/>
                  </a:cubicBezTo>
                  <a:lnTo>
                    <a:pt x="3768090" y="2248408"/>
                  </a:lnTo>
                  <a:lnTo>
                    <a:pt x="3737737" y="2207641"/>
                  </a:lnTo>
                  <a:lnTo>
                    <a:pt x="3758057" y="2192528"/>
                  </a:lnTo>
                  <a:cubicBezTo>
                    <a:pt x="3771646" y="2182368"/>
                    <a:pt x="3785362" y="2172335"/>
                    <a:pt x="3799078" y="2162175"/>
                  </a:cubicBezTo>
                  <a:lnTo>
                    <a:pt x="3819525" y="2147189"/>
                  </a:lnTo>
                  <a:lnTo>
                    <a:pt x="3849624" y="2188083"/>
                  </a:lnTo>
                  <a:close/>
                  <a:moveTo>
                    <a:pt x="3768344" y="2248535"/>
                  </a:moveTo>
                  <a:cubicBezTo>
                    <a:pt x="3754882" y="2258695"/>
                    <a:pt x="3741420" y="2268855"/>
                    <a:pt x="3728085" y="2279015"/>
                  </a:cubicBezTo>
                  <a:lnTo>
                    <a:pt x="3707892" y="2294382"/>
                  </a:lnTo>
                  <a:lnTo>
                    <a:pt x="3677031" y="2253996"/>
                  </a:lnTo>
                  <a:lnTo>
                    <a:pt x="3697224" y="2238629"/>
                  </a:lnTo>
                  <a:cubicBezTo>
                    <a:pt x="3710686" y="2228342"/>
                    <a:pt x="3724148" y="2218182"/>
                    <a:pt x="3737737" y="2207895"/>
                  </a:cubicBezTo>
                  <a:lnTo>
                    <a:pt x="3758057" y="2192655"/>
                  </a:lnTo>
                  <a:lnTo>
                    <a:pt x="3788664" y="2233295"/>
                  </a:lnTo>
                  <a:close/>
                  <a:moveTo>
                    <a:pt x="3708400" y="2294509"/>
                  </a:moveTo>
                  <a:cubicBezTo>
                    <a:pt x="3694938" y="2304923"/>
                    <a:pt x="3681603" y="2315210"/>
                    <a:pt x="3668268" y="2325751"/>
                  </a:cubicBezTo>
                  <a:lnTo>
                    <a:pt x="3648329" y="2341372"/>
                  </a:lnTo>
                  <a:lnTo>
                    <a:pt x="3616960" y="2301367"/>
                  </a:lnTo>
                  <a:lnTo>
                    <a:pt x="3636899" y="2285746"/>
                  </a:lnTo>
                  <a:cubicBezTo>
                    <a:pt x="3650361" y="2275205"/>
                    <a:pt x="3663696" y="2264791"/>
                    <a:pt x="3677285" y="2254377"/>
                  </a:cubicBezTo>
                  <a:lnTo>
                    <a:pt x="3697351" y="2238883"/>
                  </a:lnTo>
                  <a:lnTo>
                    <a:pt x="3728466" y="2279015"/>
                  </a:lnTo>
                  <a:close/>
                  <a:moveTo>
                    <a:pt x="3648456" y="2341753"/>
                  </a:moveTo>
                  <a:cubicBezTo>
                    <a:pt x="3635248" y="2352294"/>
                    <a:pt x="3622040" y="2362835"/>
                    <a:pt x="3608832" y="2373376"/>
                  </a:cubicBezTo>
                  <a:lnTo>
                    <a:pt x="3589020" y="2389251"/>
                  </a:lnTo>
                  <a:lnTo>
                    <a:pt x="3557143" y="2349627"/>
                  </a:lnTo>
                  <a:lnTo>
                    <a:pt x="3576955" y="2333752"/>
                  </a:lnTo>
                  <a:cubicBezTo>
                    <a:pt x="3590163" y="2323084"/>
                    <a:pt x="3603498" y="2312416"/>
                    <a:pt x="3616833" y="2301875"/>
                  </a:cubicBezTo>
                  <a:lnTo>
                    <a:pt x="3636772" y="2286127"/>
                  </a:lnTo>
                  <a:lnTo>
                    <a:pt x="3668395" y="2325878"/>
                  </a:lnTo>
                  <a:close/>
                  <a:moveTo>
                    <a:pt x="3589528" y="2389378"/>
                  </a:moveTo>
                  <a:cubicBezTo>
                    <a:pt x="3576447" y="2400046"/>
                    <a:pt x="3563493" y="2410714"/>
                    <a:pt x="3550539" y="2421509"/>
                  </a:cubicBezTo>
                  <a:lnTo>
                    <a:pt x="3530981" y="2437765"/>
                  </a:lnTo>
                  <a:lnTo>
                    <a:pt x="3498596" y="2398649"/>
                  </a:lnTo>
                  <a:lnTo>
                    <a:pt x="3518154" y="2382393"/>
                  </a:lnTo>
                  <a:cubicBezTo>
                    <a:pt x="3531235" y="2371598"/>
                    <a:pt x="3544316" y="2360803"/>
                    <a:pt x="3557397" y="2350135"/>
                  </a:cubicBezTo>
                  <a:lnTo>
                    <a:pt x="3577082" y="2334006"/>
                  </a:lnTo>
                  <a:lnTo>
                    <a:pt x="3609213" y="2373376"/>
                  </a:lnTo>
                  <a:close/>
                  <a:moveTo>
                    <a:pt x="3531616" y="2437765"/>
                  </a:moveTo>
                  <a:cubicBezTo>
                    <a:pt x="3518662" y="2448687"/>
                    <a:pt x="3505708" y="2459609"/>
                    <a:pt x="3492881" y="2470531"/>
                  </a:cubicBezTo>
                  <a:lnTo>
                    <a:pt x="3473577" y="2487041"/>
                  </a:lnTo>
                  <a:lnTo>
                    <a:pt x="3440557" y="2448433"/>
                  </a:lnTo>
                  <a:lnTo>
                    <a:pt x="3459861" y="2431923"/>
                  </a:lnTo>
                  <a:cubicBezTo>
                    <a:pt x="3472815" y="2420874"/>
                    <a:pt x="3485769" y="2409825"/>
                    <a:pt x="3498850" y="2398903"/>
                  </a:cubicBezTo>
                  <a:lnTo>
                    <a:pt x="3518281" y="2382520"/>
                  </a:lnTo>
                  <a:lnTo>
                    <a:pt x="3551047" y="2421382"/>
                  </a:lnTo>
                  <a:close/>
                  <a:moveTo>
                    <a:pt x="3473831" y="2487295"/>
                  </a:moveTo>
                  <a:cubicBezTo>
                    <a:pt x="3461004" y="2498344"/>
                    <a:pt x="3448304" y="2509520"/>
                    <a:pt x="3435604" y="2520696"/>
                  </a:cubicBezTo>
                  <a:lnTo>
                    <a:pt x="3416554" y="2537460"/>
                  </a:lnTo>
                  <a:lnTo>
                    <a:pt x="3383026" y="2499360"/>
                  </a:lnTo>
                  <a:lnTo>
                    <a:pt x="3402076" y="2482596"/>
                  </a:lnTo>
                  <a:cubicBezTo>
                    <a:pt x="3414776" y="2471293"/>
                    <a:pt x="3427603" y="2460117"/>
                    <a:pt x="3440557" y="2448941"/>
                  </a:cubicBezTo>
                  <a:lnTo>
                    <a:pt x="3459734" y="2432304"/>
                  </a:lnTo>
                  <a:lnTo>
                    <a:pt x="3493008" y="2470658"/>
                  </a:lnTo>
                  <a:close/>
                  <a:moveTo>
                    <a:pt x="3417062" y="2537587"/>
                  </a:moveTo>
                  <a:cubicBezTo>
                    <a:pt x="3404489" y="2548763"/>
                    <a:pt x="3392043" y="2560066"/>
                    <a:pt x="3379597" y="2571369"/>
                  </a:cubicBezTo>
                  <a:lnTo>
                    <a:pt x="3360801" y="2588514"/>
                  </a:lnTo>
                  <a:lnTo>
                    <a:pt x="3326638" y="2550922"/>
                  </a:lnTo>
                  <a:lnTo>
                    <a:pt x="3345434" y="2533777"/>
                  </a:lnTo>
                  <a:cubicBezTo>
                    <a:pt x="3358007" y="2522347"/>
                    <a:pt x="3370580" y="2511044"/>
                    <a:pt x="3383153" y="2499741"/>
                  </a:cubicBezTo>
                  <a:lnTo>
                    <a:pt x="3402076" y="2482850"/>
                  </a:lnTo>
                  <a:lnTo>
                    <a:pt x="3435985" y="2520696"/>
                  </a:lnTo>
                  <a:close/>
                  <a:moveTo>
                    <a:pt x="3361436" y="2588514"/>
                  </a:moveTo>
                  <a:cubicBezTo>
                    <a:pt x="3348990" y="2600071"/>
                    <a:pt x="3336671" y="2611501"/>
                    <a:pt x="3324352" y="2623185"/>
                  </a:cubicBezTo>
                  <a:lnTo>
                    <a:pt x="3305810" y="2640584"/>
                  </a:lnTo>
                  <a:lnTo>
                    <a:pt x="3271012" y="2603627"/>
                  </a:lnTo>
                  <a:lnTo>
                    <a:pt x="3289554" y="2586228"/>
                  </a:lnTo>
                  <a:cubicBezTo>
                    <a:pt x="3302000" y="2574544"/>
                    <a:pt x="3314446" y="2562860"/>
                    <a:pt x="3326892" y="2551303"/>
                  </a:cubicBezTo>
                  <a:lnTo>
                    <a:pt x="3345561" y="2534031"/>
                  </a:lnTo>
                  <a:lnTo>
                    <a:pt x="3380105" y="2571369"/>
                  </a:lnTo>
                  <a:close/>
                  <a:moveTo>
                    <a:pt x="3306191" y="2640965"/>
                  </a:moveTo>
                  <a:cubicBezTo>
                    <a:pt x="3293999" y="2652649"/>
                    <a:pt x="3281807" y="2664460"/>
                    <a:pt x="3269742" y="2676144"/>
                  </a:cubicBezTo>
                  <a:lnTo>
                    <a:pt x="3251581" y="2693924"/>
                  </a:lnTo>
                  <a:lnTo>
                    <a:pt x="3216148" y="2657602"/>
                  </a:lnTo>
                  <a:lnTo>
                    <a:pt x="3234309" y="2639822"/>
                  </a:lnTo>
                  <a:cubicBezTo>
                    <a:pt x="3246501" y="2627884"/>
                    <a:pt x="3258693" y="2616073"/>
                    <a:pt x="3271012" y="2604262"/>
                  </a:cubicBezTo>
                  <a:lnTo>
                    <a:pt x="3289300" y="2586736"/>
                  </a:lnTo>
                  <a:lnTo>
                    <a:pt x="3324479" y="2623439"/>
                  </a:lnTo>
                  <a:close/>
                  <a:moveTo>
                    <a:pt x="3252089" y="2694178"/>
                  </a:moveTo>
                  <a:cubicBezTo>
                    <a:pt x="3240151" y="2705989"/>
                    <a:pt x="3228340" y="2717927"/>
                    <a:pt x="3216529" y="2729865"/>
                  </a:cubicBezTo>
                  <a:lnTo>
                    <a:pt x="3198622" y="2747899"/>
                  </a:lnTo>
                  <a:lnTo>
                    <a:pt x="3162427" y="2712212"/>
                  </a:lnTo>
                  <a:lnTo>
                    <a:pt x="3180334" y="2694178"/>
                  </a:lnTo>
                  <a:cubicBezTo>
                    <a:pt x="3192272" y="2682113"/>
                    <a:pt x="3204210" y="2670175"/>
                    <a:pt x="3216275" y="2658110"/>
                  </a:cubicBezTo>
                  <a:lnTo>
                    <a:pt x="3234309" y="2640203"/>
                  </a:lnTo>
                  <a:lnTo>
                    <a:pt x="3270123" y="2676271"/>
                  </a:lnTo>
                  <a:close/>
                  <a:moveTo>
                    <a:pt x="3199384" y="2747899"/>
                  </a:moveTo>
                  <a:cubicBezTo>
                    <a:pt x="3187573" y="2760091"/>
                    <a:pt x="3175889" y="2772283"/>
                    <a:pt x="3164205" y="2784475"/>
                  </a:cubicBezTo>
                  <a:lnTo>
                    <a:pt x="3146679" y="2802890"/>
                  </a:lnTo>
                  <a:lnTo>
                    <a:pt x="3109849" y="2767838"/>
                  </a:lnTo>
                  <a:lnTo>
                    <a:pt x="3127375" y="2749423"/>
                  </a:lnTo>
                  <a:cubicBezTo>
                    <a:pt x="3139186" y="2737104"/>
                    <a:pt x="3150997" y="2724658"/>
                    <a:pt x="3162808" y="2712466"/>
                  </a:cubicBezTo>
                  <a:lnTo>
                    <a:pt x="3180461" y="2694178"/>
                  </a:lnTo>
                  <a:lnTo>
                    <a:pt x="3216910" y="2729484"/>
                  </a:lnTo>
                  <a:close/>
                  <a:moveTo>
                    <a:pt x="3146933" y="2803017"/>
                  </a:moveTo>
                  <a:cubicBezTo>
                    <a:pt x="3135376" y="2815336"/>
                    <a:pt x="3123946" y="2827782"/>
                    <a:pt x="3112643" y="2840228"/>
                  </a:cubicBezTo>
                  <a:lnTo>
                    <a:pt x="3095498" y="2859024"/>
                  </a:lnTo>
                  <a:lnTo>
                    <a:pt x="3058033" y="2824734"/>
                  </a:lnTo>
                  <a:lnTo>
                    <a:pt x="3075178" y="2805938"/>
                  </a:lnTo>
                  <a:cubicBezTo>
                    <a:pt x="3086608" y="2793365"/>
                    <a:pt x="3098165" y="2780792"/>
                    <a:pt x="3109849" y="2768346"/>
                  </a:cubicBezTo>
                  <a:lnTo>
                    <a:pt x="3127121" y="2749804"/>
                  </a:lnTo>
                  <a:lnTo>
                    <a:pt x="3164332" y="2784475"/>
                  </a:lnTo>
                  <a:close/>
                  <a:moveTo>
                    <a:pt x="3096260" y="2859151"/>
                  </a:moveTo>
                  <a:cubicBezTo>
                    <a:pt x="3085084" y="2871724"/>
                    <a:pt x="3073908" y="2884297"/>
                    <a:pt x="3062859" y="2896870"/>
                  </a:cubicBezTo>
                  <a:lnTo>
                    <a:pt x="3046095" y="2916047"/>
                  </a:lnTo>
                  <a:lnTo>
                    <a:pt x="3007868" y="2882646"/>
                  </a:lnTo>
                  <a:lnTo>
                    <a:pt x="3024632" y="2863469"/>
                  </a:lnTo>
                  <a:cubicBezTo>
                    <a:pt x="3035808" y="2850769"/>
                    <a:pt x="3046984" y="2838069"/>
                    <a:pt x="3058287" y="2825369"/>
                  </a:cubicBezTo>
                  <a:lnTo>
                    <a:pt x="3075178" y="2806446"/>
                  </a:lnTo>
                  <a:lnTo>
                    <a:pt x="3113024" y="2840355"/>
                  </a:lnTo>
                  <a:close/>
                  <a:moveTo>
                    <a:pt x="3046857" y="2916047"/>
                  </a:moveTo>
                  <a:cubicBezTo>
                    <a:pt x="3035808" y="2928874"/>
                    <a:pt x="3024886" y="2941828"/>
                    <a:pt x="3014091" y="2954782"/>
                  </a:cubicBezTo>
                  <a:lnTo>
                    <a:pt x="2997835" y="2974213"/>
                  </a:lnTo>
                  <a:lnTo>
                    <a:pt x="2958846" y="2941574"/>
                  </a:lnTo>
                  <a:lnTo>
                    <a:pt x="2975102" y="2922143"/>
                  </a:lnTo>
                  <a:cubicBezTo>
                    <a:pt x="2986024" y="2909062"/>
                    <a:pt x="2997073" y="2895981"/>
                    <a:pt x="3008249" y="2882900"/>
                  </a:cubicBezTo>
                  <a:lnTo>
                    <a:pt x="3024759" y="2863596"/>
                  </a:lnTo>
                  <a:lnTo>
                    <a:pt x="3063367" y="2896616"/>
                  </a:lnTo>
                  <a:close/>
                  <a:moveTo>
                    <a:pt x="2998216" y="2974467"/>
                  </a:moveTo>
                  <a:cubicBezTo>
                    <a:pt x="2987548" y="2987548"/>
                    <a:pt x="2977007" y="3000629"/>
                    <a:pt x="2966466" y="3013710"/>
                  </a:cubicBezTo>
                  <a:lnTo>
                    <a:pt x="2950591" y="3033522"/>
                  </a:lnTo>
                  <a:lnTo>
                    <a:pt x="2910840" y="3001772"/>
                  </a:lnTo>
                  <a:lnTo>
                    <a:pt x="2926715" y="2981960"/>
                  </a:lnTo>
                  <a:cubicBezTo>
                    <a:pt x="2937383" y="2968625"/>
                    <a:pt x="2948051" y="2955417"/>
                    <a:pt x="2958846" y="2942209"/>
                  </a:cubicBezTo>
                  <a:lnTo>
                    <a:pt x="2974975" y="2922524"/>
                  </a:lnTo>
                  <a:lnTo>
                    <a:pt x="3014345" y="2954655"/>
                  </a:lnTo>
                  <a:close/>
                  <a:moveTo>
                    <a:pt x="2951353" y="3033522"/>
                  </a:moveTo>
                  <a:cubicBezTo>
                    <a:pt x="2941066" y="3046730"/>
                    <a:pt x="2930779" y="3060065"/>
                    <a:pt x="2920619" y="3073400"/>
                  </a:cubicBezTo>
                  <a:lnTo>
                    <a:pt x="2905252" y="3093593"/>
                  </a:lnTo>
                  <a:lnTo>
                    <a:pt x="2864866" y="3062859"/>
                  </a:lnTo>
                  <a:lnTo>
                    <a:pt x="2880233" y="3042666"/>
                  </a:lnTo>
                  <a:cubicBezTo>
                    <a:pt x="2890520" y="3029204"/>
                    <a:pt x="2900807" y="3015742"/>
                    <a:pt x="2911348" y="3002280"/>
                  </a:cubicBezTo>
                  <a:lnTo>
                    <a:pt x="2926969" y="2982214"/>
                  </a:lnTo>
                  <a:lnTo>
                    <a:pt x="2966974" y="3013456"/>
                  </a:lnTo>
                  <a:close/>
                  <a:moveTo>
                    <a:pt x="2906014" y="3093593"/>
                  </a:moveTo>
                  <a:cubicBezTo>
                    <a:pt x="2895981" y="3107182"/>
                    <a:pt x="2885948" y="3120771"/>
                    <a:pt x="2876042" y="3134487"/>
                  </a:cubicBezTo>
                  <a:lnTo>
                    <a:pt x="2861183" y="3155061"/>
                  </a:lnTo>
                  <a:lnTo>
                    <a:pt x="2820035" y="3125343"/>
                  </a:lnTo>
                  <a:lnTo>
                    <a:pt x="2834894" y="3104769"/>
                  </a:lnTo>
                  <a:cubicBezTo>
                    <a:pt x="2844927" y="3090926"/>
                    <a:pt x="2854960" y="3077083"/>
                    <a:pt x="2865247" y="3063367"/>
                  </a:cubicBezTo>
                  <a:lnTo>
                    <a:pt x="2880360" y="3042920"/>
                  </a:lnTo>
                  <a:lnTo>
                    <a:pt x="2921127" y="3073146"/>
                  </a:lnTo>
                  <a:close/>
                  <a:moveTo>
                    <a:pt x="2861818" y="3155188"/>
                  </a:moveTo>
                  <a:cubicBezTo>
                    <a:pt x="2852166" y="3168904"/>
                    <a:pt x="2842514" y="3182747"/>
                    <a:pt x="2832989" y="3196590"/>
                  </a:cubicBezTo>
                  <a:lnTo>
                    <a:pt x="2818638" y="3217545"/>
                  </a:lnTo>
                  <a:lnTo>
                    <a:pt x="2776728" y="3188843"/>
                  </a:lnTo>
                  <a:lnTo>
                    <a:pt x="2791079" y="3167888"/>
                  </a:lnTo>
                  <a:cubicBezTo>
                    <a:pt x="2800731" y="3153791"/>
                    <a:pt x="2810383" y="3139821"/>
                    <a:pt x="2820162" y="3125851"/>
                  </a:cubicBezTo>
                  <a:lnTo>
                    <a:pt x="2834767" y="3105023"/>
                  </a:lnTo>
                  <a:lnTo>
                    <a:pt x="2876296" y="3134233"/>
                  </a:lnTo>
                  <a:close/>
                  <a:moveTo>
                    <a:pt x="2819400" y="3217418"/>
                  </a:moveTo>
                  <a:cubicBezTo>
                    <a:pt x="2810129" y="3231388"/>
                    <a:pt x="2800858" y="3245358"/>
                    <a:pt x="2791841" y="3259455"/>
                  </a:cubicBezTo>
                  <a:lnTo>
                    <a:pt x="2777998" y="3280791"/>
                  </a:lnTo>
                  <a:lnTo>
                    <a:pt x="2735326" y="3253232"/>
                  </a:lnTo>
                  <a:lnTo>
                    <a:pt x="2749169" y="3231896"/>
                  </a:lnTo>
                  <a:cubicBezTo>
                    <a:pt x="2758440" y="3217672"/>
                    <a:pt x="2767711" y="3203448"/>
                    <a:pt x="2777109" y="3189224"/>
                  </a:cubicBezTo>
                  <a:lnTo>
                    <a:pt x="2791206" y="3168015"/>
                  </a:lnTo>
                  <a:lnTo>
                    <a:pt x="2833497" y="3196209"/>
                  </a:lnTo>
                  <a:close/>
                  <a:moveTo>
                    <a:pt x="2805557" y="3270631"/>
                  </a:moveTo>
                  <a:cubicBezTo>
                    <a:pt x="2806954" y="3287522"/>
                    <a:pt x="2807970" y="3304794"/>
                    <a:pt x="2808859" y="3322193"/>
                  </a:cubicBezTo>
                  <a:lnTo>
                    <a:pt x="2810129" y="3347593"/>
                  </a:lnTo>
                  <a:lnTo>
                    <a:pt x="2759329" y="3350006"/>
                  </a:lnTo>
                  <a:lnTo>
                    <a:pt x="2758059" y="3324606"/>
                  </a:lnTo>
                  <a:cubicBezTo>
                    <a:pt x="2757170" y="3307715"/>
                    <a:pt x="2756154" y="3291078"/>
                    <a:pt x="2754884" y="3274695"/>
                  </a:cubicBezTo>
                  <a:lnTo>
                    <a:pt x="2752852" y="3249422"/>
                  </a:lnTo>
                  <a:lnTo>
                    <a:pt x="2803525" y="3245358"/>
                  </a:lnTo>
                  <a:close/>
                  <a:moveTo>
                    <a:pt x="2808732" y="3347720"/>
                  </a:moveTo>
                  <a:cubicBezTo>
                    <a:pt x="2809240" y="3364611"/>
                    <a:pt x="2809621" y="3381756"/>
                    <a:pt x="2809875" y="3398901"/>
                  </a:cubicBezTo>
                  <a:lnTo>
                    <a:pt x="2810383" y="3424301"/>
                  </a:lnTo>
                  <a:lnTo>
                    <a:pt x="2759583" y="3425317"/>
                  </a:lnTo>
                  <a:lnTo>
                    <a:pt x="2759075" y="3399917"/>
                  </a:lnTo>
                  <a:cubicBezTo>
                    <a:pt x="2758694" y="3382899"/>
                    <a:pt x="2758440" y="3366008"/>
                    <a:pt x="2757932" y="3349244"/>
                  </a:cubicBezTo>
                  <a:lnTo>
                    <a:pt x="2757170" y="3323844"/>
                  </a:lnTo>
                  <a:lnTo>
                    <a:pt x="2807970" y="3322320"/>
                  </a:lnTo>
                  <a:close/>
                  <a:moveTo>
                    <a:pt x="2810129" y="3424555"/>
                  </a:moveTo>
                  <a:cubicBezTo>
                    <a:pt x="2810510" y="3441446"/>
                    <a:pt x="2810764" y="3458337"/>
                    <a:pt x="2811272" y="3475101"/>
                  </a:cubicBezTo>
                  <a:lnTo>
                    <a:pt x="2812034" y="3500501"/>
                  </a:lnTo>
                  <a:lnTo>
                    <a:pt x="2761234" y="3501898"/>
                  </a:lnTo>
                  <a:lnTo>
                    <a:pt x="2760472" y="3476498"/>
                  </a:lnTo>
                  <a:cubicBezTo>
                    <a:pt x="2759964" y="3459480"/>
                    <a:pt x="2759583" y="3442335"/>
                    <a:pt x="2759329" y="3425444"/>
                  </a:cubicBezTo>
                  <a:lnTo>
                    <a:pt x="2758821" y="3400044"/>
                  </a:lnTo>
                  <a:lnTo>
                    <a:pt x="2809621" y="3399028"/>
                  </a:lnTo>
                  <a:close/>
                  <a:moveTo>
                    <a:pt x="2812669" y="3500120"/>
                  </a:moveTo>
                  <a:cubicBezTo>
                    <a:pt x="2813431" y="3517011"/>
                    <a:pt x="2814447" y="3533775"/>
                    <a:pt x="2815590" y="3550412"/>
                  </a:cubicBezTo>
                  <a:lnTo>
                    <a:pt x="2817495" y="3575685"/>
                  </a:lnTo>
                  <a:lnTo>
                    <a:pt x="2766822" y="3579495"/>
                  </a:lnTo>
                  <a:lnTo>
                    <a:pt x="2764917" y="3554222"/>
                  </a:lnTo>
                  <a:cubicBezTo>
                    <a:pt x="2763647" y="3537077"/>
                    <a:pt x="2762631" y="3519805"/>
                    <a:pt x="2761869" y="3502533"/>
                  </a:cubicBezTo>
                  <a:lnTo>
                    <a:pt x="2760726" y="3477133"/>
                  </a:lnTo>
                  <a:lnTo>
                    <a:pt x="2811526" y="3474847"/>
                  </a:lnTo>
                  <a:close/>
                  <a:moveTo>
                    <a:pt x="2819019" y="3574415"/>
                  </a:moveTo>
                  <a:cubicBezTo>
                    <a:pt x="2819146" y="3575177"/>
                    <a:pt x="2819146" y="3575812"/>
                    <a:pt x="2819273" y="3576574"/>
                  </a:cubicBezTo>
                  <a:lnTo>
                    <a:pt x="2794000" y="3579495"/>
                  </a:lnTo>
                  <a:lnTo>
                    <a:pt x="2819273" y="3576574"/>
                  </a:lnTo>
                  <a:cubicBezTo>
                    <a:pt x="2821051" y="3592449"/>
                    <a:pt x="2823210" y="3608197"/>
                    <a:pt x="2825750" y="3623564"/>
                  </a:cubicBezTo>
                  <a:lnTo>
                    <a:pt x="2829941" y="3648583"/>
                  </a:lnTo>
                  <a:lnTo>
                    <a:pt x="2779776" y="3656838"/>
                  </a:lnTo>
                  <a:lnTo>
                    <a:pt x="2775585" y="3631819"/>
                  </a:lnTo>
                  <a:cubicBezTo>
                    <a:pt x="2772918" y="3615563"/>
                    <a:pt x="2770632" y="3599053"/>
                    <a:pt x="2768727" y="3582416"/>
                  </a:cubicBezTo>
                  <a:cubicBezTo>
                    <a:pt x="2768600" y="3581654"/>
                    <a:pt x="2768600" y="3580892"/>
                    <a:pt x="2768473" y="3580130"/>
                  </a:cubicBezTo>
                  <a:lnTo>
                    <a:pt x="2765679" y="3554857"/>
                  </a:lnTo>
                  <a:lnTo>
                    <a:pt x="2816098" y="3549142"/>
                  </a:lnTo>
                  <a:close/>
                  <a:moveTo>
                    <a:pt x="2832354" y="3646551"/>
                  </a:moveTo>
                  <a:cubicBezTo>
                    <a:pt x="2836164" y="3662680"/>
                    <a:pt x="2840482" y="3678301"/>
                    <a:pt x="2845308" y="3693414"/>
                  </a:cubicBezTo>
                  <a:lnTo>
                    <a:pt x="2853182" y="3717544"/>
                  </a:lnTo>
                  <a:lnTo>
                    <a:pt x="2804922" y="3733292"/>
                  </a:lnTo>
                  <a:lnTo>
                    <a:pt x="2797048" y="3709162"/>
                  </a:lnTo>
                  <a:cubicBezTo>
                    <a:pt x="2791587" y="3692525"/>
                    <a:pt x="2786888" y="3675507"/>
                    <a:pt x="2782951" y="3658108"/>
                  </a:cubicBezTo>
                  <a:lnTo>
                    <a:pt x="2777109" y="3633343"/>
                  </a:lnTo>
                  <a:lnTo>
                    <a:pt x="2826512" y="3621786"/>
                  </a:lnTo>
                  <a:close/>
                  <a:moveTo>
                    <a:pt x="2856611" y="3713607"/>
                  </a:moveTo>
                  <a:cubicBezTo>
                    <a:pt x="2860929" y="3723386"/>
                    <a:pt x="2865628" y="3732784"/>
                    <a:pt x="2870708" y="3742055"/>
                  </a:cubicBezTo>
                  <a:cubicBezTo>
                    <a:pt x="2876423" y="3752596"/>
                    <a:pt x="2874137" y="3765677"/>
                    <a:pt x="2864993" y="3773424"/>
                  </a:cubicBezTo>
                  <a:cubicBezTo>
                    <a:pt x="2860802" y="3777107"/>
                    <a:pt x="2856484" y="3780790"/>
                    <a:pt x="2852166" y="3784473"/>
                  </a:cubicBezTo>
                  <a:lnTo>
                    <a:pt x="2832862" y="3800983"/>
                  </a:lnTo>
                  <a:lnTo>
                    <a:pt x="2799715" y="3762502"/>
                  </a:lnTo>
                  <a:lnTo>
                    <a:pt x="2819019" y="3745992"/>
                  </a:lnTo>
                  <a:cubicBezTo>
                    <a:pt x="2823210" y="3742309"/>
                    <a:pt x="2827528" y="3738753"/>
                    <a:pt x="2831719" y="3735070"/>
                  </a:cubicBezTo>
                  <a:lnTo>
                    <a:pt x="2848356" y="3754247"/>
                  </a:lnTo>
                  <a:lnTo>
                    <a:pt x="2826131" y="3766439"/>
                  </a:lnTo>
                  <a:cubicBezTo>
                    <a:pt x="2820416" y="3756025"/>
                    <a:pt x="2815082" y="3745230"/>
                    <a:pt x="2810256" y="3734308"/>
                  </a:cubicBezTo>
                  <a:lnTo>
                    <a:pt x="2799969" y="3711067"/>
                  </a:lnTo>
                  <a:lnTo>
                    <a:pt x="2846324" y="3690366"/>
                  </a:lnTo>
                  <a:close/>
                  <a:moveTo>
                    <a:pt x="2803271" y="3794125"/>
                  </a:moveTo>
                  <a:cubicBezTo>
                    <a:pt x="2790317" y="3805047"/>
                    <a:pt x="2777363" y="3815969"/>
                    <a:pt x="2764282" y="3826764"/>
                  </a:cubicBezTo>
                  <a:lnTo>
                    <a:pt x="2744724" y="3843020"/>
                  </a:lnTo>
                  <a:lnTo>
                    <a:pt x="2712212" y="3804031"/>
                  </a:lnTo>
                  <a:lnTo>
                    <a:pt x="2731770" y="3787775"/>
                  </a:lnTo>
                  <a:cubicBezTo>
                    <a:pt x="2744724" y="3776980"/>
                    <a:pt x="2757678" y="3766185"/>
                    <a:pt x="2770505" y="3755390"/>
                  </a:cubicBezTo>
                  <a:lnTo>
                    <a:pt x="2789936" y="3739007"/>
                  </a:lnTo>
                  <a:lnTo>
                    <a:pt x="2822702" y="3777742"/>
                  </a:lnTo>
                  <a:close/>
                  <a:moveTo>
                    <a:pt x="2744470" y="3842893"/>
                  </a:moveTo>
                  <a:cubicBezTo>
                    <a:pt x="2731262" y="3853688"/>
                    <a:pt x="2718181" y="3864483"/>
                    <a:pt x="2704846" y="3875151"/>
                  </a:cubicBezTo>
                  <a:lnTo>
                    <a:pt x="2685161" y="3891153"/>
                  </a:lnTo>
                  <a:lnTo>
                    <a:pt x="2653157" y="3851656"/>
                  </a:lnTo>
                  <a:lnTo>
                    <a:pt x="2672842" y="3835654"/>
                  </a:lnTo>
                  <a:cubicBezTo>
                    <a:pt x="2686050" y="3824986"/>
                    <a:pt x="2699131" y="3814318"/>
                    <a:pt x="2712212" y="3803523"/>
                  </a:cubicBezTo>
                  <a:lnTo>
                    <a:pt x="2731897" y="3787394"/>
                  </a:lnTo>
                  <a:lnTo>
                    <a:pt x="2764155" y="3826637"/>
                  </a:lnTo>
                  <a:close/>
                  <a:moveTo>
                    <a:pt x="2684780" y="3891026"/>
                  </a:moveTo>
                  <a:cubicBezTo>
                    <a:pt x="2671572" y="3901694"/>
                    <a:pt x="2658237" y="3912235"/>
                    <a:pt x="2644902" y="3922776"/>
                  </a:cubicBezTo>
                  <a:lnTo>
                    <a:pt x="2624963" y="3938524"/>
                  </a:lnTo>
                  <a:lnTo>
                    <a:pt x="2593340" y="3898773"/>
                  </a:lnTo>
                  <a:lnTo>
                    <a:pt x="2613279" y="3883025"/>
                  </a:lnTo>
                  <a:cubicBezTo>
                    <a:pt x="2626487" y="3872484"/>
                    <a:pt x="2639822" y="3861943"/>
                    <a:pt x="2652903" y="3851402"/>
                  </a:cubicBezTo>
                  <a:lnTo>
                    <a:pt x="2672715" y="3835527"/>
                  </a:lnTo>
                  <a:lnTo>
                    <a:pt x="2704465" y="3875151"/>
                  </a:lnTo>
                  <a:close/>
                  <a:moveTo>
                    <a:pt x="1864995" y="4746117"/>
                  </a:moveTo>
                  <a:cubicBezTo>
                    <a:pt x="1851660" y="4756658"/>
                    <a:pt x="1838325" y="4767072"/>
                    <a:pt x="1824990" y="4777486"/>
                  </a:cubicBezTo>
                  <a:lnTo>
                    <a:pt x="1805051" y="4793107"/>
                  </a:lnTo>
                  <a:lnTo>
                    <a:pt x="1773682" y="4753102"/>
                  </a:lnTo>
                  <a:lnTo>
                    <a:pt x="1793621" y="4737481"/>
                  </a:lnTo>
                  <a:cubicBezTo>
                    <a:pt x="1806956" y="4727067"/>
                    <a:pt x="1820164" y="4716653"/>
                    <a:pt x="1833499" y="4706112"/>
                  </a:cubicBezTo>
                  <a:lnTo>
                    <a:pt x="1853438" y="4690364"/>
                  </a:lnTo>
                  <a:lnTo>
                    <a:pt x="1884934" y="4730242"/>
                  </a:lnTo>
                  <a:close/>
                  <a:moveTo>
                    <a:pt x="1804924" y="4792980"/>
                  </a:moveTo>
                  <a:cubicBezTo>
                    <a:pt x="1791589" y="4803394"/>
                    <a:pt x="1778127" y="4813808"/>
                    <a:pt x="1764792" y="4824222"/>
                  </a:cubicBezTo>
                  <a:lnTo>
                    <a:pt x="1744726" y="4839843"/>
                  </a:lnTo>
                  <a:lnTo>
                    <a:pt x="1713484" y="4799711"/>
                  </a:lnTo>
                  <a:lnTo>
                    <a:pt x="1733550" y="4784090"/>
                  </a:lnTo>
                  <a:cubicBezTo>
                    <a:pt x="1746885" y="4773676"/>
                    <a:pt x="1760347" y="4763262"/>
                    <a:pt x="1773682" y="4752848"/>
                  </a:cubicBezTo>
                  <a:lnTo>
                    <a:pt x="1793748" y="4737227"/>
                  </a:lnTo>
                  <a:lnTo>
                    <a:pt x="1824990" y="4777232"/>
                  </a:lnTo>
                  <a:close/>
                  <a:moveTo>
                    <a:pt x="1744599" y="4839716"/>
                  </a:moveTo>
                  <a:cubicBezTo>
                    <a:pt x="1739265" y="4843780"/>
                    <a:pt x="1733931" y="4847971"/>
                    <a:pt x="1728724" y="4852035"/>
                  </a:cubicBezTo>
                  <a:lnTo>
                    <a:pt x="1713103" y="4831969"/>
                  </a:lnTo>
                  <a:lnTo>
                    <a:pt x="1728724" y="4852035"/>
                  </a:lnTo>
                  <a:cubicBezTo>
                    <a:pt x="1720596" y="4858258"/>
                    <a:pt x="1712595" y="4864608"/>
                    <a:pt x="1704467" y="4870831"/>
                  </a:cubicBezTo>
                  <a:lnTo>
                    <a:pt x="1684401" y="4886452"/>
                  </a:lnTo>
                  <a:lnTo>
                    <a:pt x="1653286" y="4846320"/>
                  </a:lnTo>
                  <a:lnTo>
                    <a:pt x="1673352" y="4830699"/>
                  </a:lnTo>
                  <a:cubicBezTo>
                    <a:pt x="1681480" y="4824476"/>
                    <a:pt x="1689481" y="4818126"/>
                    <a:pt x="1697609" y="4811903"/>
                  </a:cubicBezTo>
                  <a:cubicBezTo>
                    <a:pt x="1702943" y="4807839"/>
                    <a:pt x="1708277" y="4803648"/>
                    <a:pt x="1713484" y="4799584"/>
                  </a:cubicBezTo>
                  <a:lnTo>
                    <a:pt x="1733550" y="4783963"/>
                  </a:lnTo>
                  <a:lnTo>
                    <a:pt x="1764665" y="4824095"/>
                  </a:lnTo>
                  <a:close/>
                  <a:moveTo>
                    <a:pt x="1684401" y="4886452"/>
                  </a:moveTo>
                  <a:cubicBezTo>
                    <a:pt x="1671066" y="4896866"/>
                    <a:pt x="1657731" y="4907280"/>
                    <a:pt x="1644396" y="4917694"/>
                  </a:cubicBezTo>
                  <a:lnTo>
                    <a:pt x="1624330" y="4933315"/>
                  </a:lnTo>
                  <a:lnTo>
                    <a:pt x="1593088" y="4893310"/>
                  </a:lnTo>
                  <a:lnTo>
                    <a:pt x="1613154" y="4877689"/>
                  </a:lnTo>
                  <a:cubicBezTo>
                    <a:pt x="1626489" y="4867275"/>
                    <a:pt x="1639951" y="4856861"/>
                    <a:pt x="1653286" y="4846447"/>
                  </a:cubicBezTo>
                  <a:lnTo>
                    <a:pt x="1673352" y="4830826"/>
                  </a:lnTo>
                  <a:lnTo>
                    <a:pt x="1704594" y="4870958"/>
                  </a:lnTo>
                  <a:close/>
                  <a:moveTo>
                    <a:pt x="1624584" y="4933442"/>
                  </a:moveTo>
                  <a:cubicBezTo>
                    <a:pt x="1611249" y="4943856"/>
                    <a:pt x="1598041" y="4954270"/>
                    <a:pt x="1584706" y="4964811"/>
                  </a:cubicBezTo>
                  <a:lnTo>
                    <a:pt x="1564767" y="4980559"/>
                  </a:lnTo>
                  <a:lnTo>
                    <a:pt x="1533271" y="4940681"/>
                  </a:lnTo>
                  <a:lnTo>
                    <a:pt x="1553210" y="4924933"/>
                  </a:lnTo>
                  <a:cubicBezTo>
                    <a:pt x="1566545" y="4914392"/>
                    <a:pt x="1579880" y="4903978"/>
                    <a:pt x="1593215" y="4893437"/>
                  </a:cubicBezTo>
                  <a:lnTo>
                    <a:pt x="1613154" y="4877816"/>
                  </a:lnTo>
                  <a:lnTo>
                    <a:pt x="1644523" y="4917821"/>
                  </a:lnTo>
                  <a:close/>
                  <a:moveTo>
                    <a:pt x="1565021" y="4980686"/>
                  </a:moveTo>
                  <a:cubicBezTo>
                    <a:pt x="1551813" y="4991227"/>
                    <a:pt x="1538478" y="5001768"/>
                    <a:pt x="1525397" y="5012436"/>
                  </a:cubicBezTo>
                  <a:lnTo>
                    <a:pt x="1505585" y="5028311"/>
                  </a:lnTo>
                  <a:lnTo>
                    <a:pt x="1473708" y="4988687"/>
                  </a:lnTo>
                  <a:lnTo>
                    <a:pt x="1493520" y="4972812"/>
                  </a:lnTo>
                  <a:cubicBezTo>
                    <a:pt x="1506728" y="4962144"/>
                    <a:pt x="1520063" y="4951603"/>
                    <a:pt x="1533398" y="4940935"/>
                  </a:cubicBezTo>
                  <a:lnTo>
                    <a:pt x="1553210" y="4925060"/>
                  </a:lnTo>
                  <a:lnTo>
                    <a:pt x="1584833" y="4964811"/>
                  </a:lnTo>
                  <a:close/>
                  <a:moveTo>
                    <a:pt x="1505585" y="5028438"/>
                  </a:moveTo>
                  <a:cubicBezTo>
                    <a:pt x="1492504" y="5039106"/>
                    <a:pt x="1479296" y="5049774"/>
                    <a:pt x="1466342" y="5060569"/>
                  </a:cubicBezTo>
                  <a:lnTo>
                    <a:pt x="1446784" y="5076698"/>
                  </a:lnTo>
                  <a:lnTo>
                    <a:pt x="1414526" y="5037455"/>
                  </a:lnTo>
                  <a:lnTo>
                    <a:pt x="1434084" y="5021326"/>
                  </a:lnTo>
                  <a:cubicBezTo>
                    <a:pt x="1447165" y="5010531"/>
                    <a:pt x="1460373" y="4999736"/>
                    <a:pt x="1473581" y="4989068"/>
                  </a:cubicBezTo>
                  <a:lnTo>
                    <a:pt x="1493266" y="4973066"/>
                  </a:lnTo>
                  <a:lnTo>
                    <a:pt x="1525270" y="5012436"/>
                  </a:lnTo>
                  <a:close/>
                  <a:moveTo>
                    <a:pt x="1447038" y="5076825"/>
                  </a:moveTo>
                  <a:cubicBezTo>
                    <a:pt x="1434084" y="5087620"/>
                    <a:pt x="1421257" y="5098415"/>
                    <a:pt x="1408430" y="5109337"/>
                  </a:cubicBezTo>
                  <a:lnTo>
                    <a:pt x="1388999" y="5125720"/>
                  </a:lnTo>
                  <a:lnTo>
                    <a:pt x="1356106" y="5086985"/>
                  </a:lnTo>
                  <a:lnTo>
                    <a:pt x="1375537" y="5070602"/>
                  </a:lnTo>
                  <a:cubicBezTo>
                    <a:pt x="1388491" y="5059680"/>
                    <a:pt x="1401445" y="5048758"/>
                    <a:pt x="1414526" y="5037836"/>
                  </a:cubicBezTo>
                  <a:lnTo>
                    <a:pt x="1434084" y="5021580"/>
                  </a:lnTo>
                  <a:lnTo>
                    <a:pt x="1466596" y="5060569"/>
                  </a:lnTo>
                  <a:close/>
                  <a:moveTo>
                    <a:pt x="1389634" y="5125720"/>
                  </a:moveTo>
                  <a:cubicBezTo>
                    <a:pt x="1386967" y="5128006"/>
                    <a:pt x="1384427" y="5130165"/>
                    <a:pt x="1381887" y="5132451"/>
                  </a:cubicBezTo>
                  <a:lnTo>
                    <a:pt x="1365250" y="5113274"/>
                  </a:lnTo>
                  <a:lnTo>
                    <a:pt x="1381887" y="5132451"/>
                  </a:lnTo>
                  <a:cubicBezTo>
                    <a:pt x="1371727" y="5141214"/>
                    <a:pt x="1361567" y="5150104"/>
                    <a:pt x="1351534" y="5158994"/>
                  </a:cubicBezTo>
                  <a:lnTo>
                    <a:pt x="1332484" y="5175758"/>
                  </a:lnTo>
                  <a:lnTo>
                    <a:pt x="1298956" y="5137658"/>
                  </a:lnTo>
                  <a:lnTo>
                    <a:pt x="1318006" y="5120894"/>
                  </a:lnTo>
                  <a:cubicBezTo>
                    <a:pt x="1328166" y="5112004"/>
                    <a:pt x="1338453" y="5102987"/>
                    <a:pt x="1348613" y="5094097"/>
                  </a:cubicBezTo>
                  <a:cubicBezTo>
                    <a:pt x="1351280" y="5091811"/>
                    <a:pt x="1353820" y="5089525"/>
                    <a:pt x="1356487" y="5087239"/>
                  </a:cubicBezTo>
                  <a:lnTo>
                    <a:pt x="1375664" y="5070602"/>
                  </a:lnTo>
                  <a:lnTo>
                    <a:pt x="1408811" y="5109083"/>
                  </a:lnTo>
                  <a:close/>
                  <a:moveTo>
                    <a:pt x="1332865" y="5175885"/>
                  </a:moveTo>
                  <a:cubicBezTo>
                    <a:pt x="1320292" y="5187061"/>
                    <a:pt x="1307846" y="5198364"/>
                    <a:pt x="1295527" y="5209794"/>
                  </a:cubicBezTo>
                  <a:lnTo>
                    <a:pt x="1276858" y="5226939"/>
                  </a:lnTo>
                  <a:lnTo>
                    <a:pt x="1242568" y="5189474"/>
                  </a:lnTo>
                  <a:lnTo>
                    <a:pt x="1261237" y="5172329"/>
                  </a:lnTo>
                  <a:cubicBezTo>
                    <a:pt x="1273683" y="5160899"/>
                    <a:pt x="1286383" y="5149469"/>
                    <a:pt x="1298956" y="5138039"/>
                  </a:cubicBezTo>
                  <a:lnTo>
                    <a:pt x="1317879" y="5121021"/>
                  </a:lnTo>
                  <a:lnTo>
                    <a:pt x="1351788" y="5158867"/>
                  </a:lnTo>
                  <a:close/>
                  <a:moveTo>
                    <a:pt x="1322832" y="5221351"/>
                  </a:moveTo>
                  <a:cubicBezTo>
                    <a:pt x="1324229" y="5237988"/>
                    <a:pt x="1325753" y="5254625"/>
                    <a:pt x="1327658" y="5271135"/>
                  </a:cubicBezTo>
                  <a:lnTo>
                    <a:pt x="1330579" y="5296408"/>
                  </a:lnTo>
                  <a:lnTo>
                    <a:pt x="1280160" y="5302123"/>
                  </a:lnTo>
                  <a:lnTo>
                    <a:pt x="1277239" y="5276850"/>
                  </a:lnTo>
                  <a:cubicBezTo>
                    <a:pt x="1275334" y="5259832"/>
                    <a:pt x="1273556" y="5242687"/>
                    <a:pt x="1272159" y="5225415"/>
                  </a:cubicBezTo>
                  <a:lnTo>
                    <a:pt x="1270127" y="5200142"/>
                  </a:lnTo>
                  <a:lnTo>
                    <a:pt x="1320800" y="5196078"/>
                  </a:lnTo>
                  <a:close/>
                  <a:moveTo>
                    <a:pt x="1332103" y="5295773"/>
                  </a:moveTo>
                  <a:cubicBezTo>
                    <a:pt x="1334516" y="5312410"/>
                    <a:pt x="1337056" y="5328793"/>
                    <a:pt x="1339850" y="5344922"/>
                  </a:cubicBezTo>
                  <a:lnTo>
                    <a:pt x="1344168" y="5369941"/>
                  </a:lnTo>
                  <a:lnTo>
                    <a:pt x="1294130" y="5378450"/>
                  </a:lnTo>
                  <a:lnTo>
                    <a:pt x="1289812" y="5353431"/>
                  </a:lnTo>
                  <a:cubicBezTo>
                    <a:pt x="1287018" y="5336794"/>
                    <a:pt x="1284351" y="5319903"/>
                    <a:pt x="1281811" y="5302885"/>
                  </a:cubicBezTo>
                  <a:lnTo>
                    <a:pt x="1278255" y="5277739"/>
                  </a:lnTo>
                  <a:lnTo>
                    <a:pt x="1328547" y="5270500"/>
                  </a:lnTo>
                  <a:close/>
                  <a:moveTo>
                    <a:pt x="1345438" y="5369052"/>
                  </a:moveTo>
                  <a:cubicBezTo>
                    <a:pt x="1348740" y="5385816"/>
                    <a:pt x="1352169" y="5402199"/>
                    <a:pt x="1355852" y="5418074"/>
                  </a:cubicBezTo>
                  <a:lnTo>
                    <a:pt x="1361440" y="5442839"/>
                  </a:lnTo>
                  <a:lnTo>
                    <a:pt x="1311910" y="5454015"/>
                  </a:lnTo>
                  <a:lnTo>
                    <a:pt x="1306322" y="5429250"/>
                  </a:lnTo>
                  <a:cubicBezTo>
                    <a:pt x="1302639" y="5412867"/>
                    <a:pt x="1299083" y="5396103"/>
                    <a:pt x="1295654" y="5378958"/>
                  </a:cubicBezTo>
                  <a:lnTo>
                    <a:pt x="1290701" y="5354066"/>
                  </a:lnTo>
                  <a:lnTo>
                    <a:pt x="1340485" y="5344160"/>
                  </a:lnTo>
                  <a:close/>
                  <a:moveTo>
                    <a:pt x="1362456" y="5441950"/>
                  </a:moveTo>
                  <a:cubicBezTo>
                    <a:pt x="1366774" y="5458841"/>
                    <a:pt x="1371092" y="5474970"/>
                    <a:pt x="1375410" y="5490337"/>
                  </a:cubicBezTo>
                  <a:lnTo>
                    <a:pt x="1382395" y="5514721"/>
                  </a:lnTo>
                  <a:lnTo>
                    <a:pt x="1333500" y="5528564"/>
                  </a:lnTo>
                  <a:lnTo>
                    <a:pt x="1326515" y="5504180"/>
                  </a:lnTo>
                  <a:cubicBezTo>
                    <a:pt x="1322070" y="5488305"/>
                    <a:pt x="1317498" y="5471668"/>
                    <a:pt x="1313180" y="5454396"/>
                  </a:cubicBezTo>
                  <a:lnTo>
                    <a:pt x="1306957" y="5429758"/>
                  </a:lnTo>
                  <a:lnTo>
                    <a:pt x="1356233" y="5417312"/>
                  </a:lnTo>
                  <a:close/>
                  <a:moveTo>
                    <a:pt x="1383665" y="5513451"/>
                  </a:moveTo>
                  <a:cubicBezTo>
                    <a:pt x="1389253" y="5530850"/>
                    <a:pt x="1394714" y="5546471"/>
                    <a:pt x="1399921" y="5560187"/>
                  </a:cubicBezTo>
                  <a:lnTo>
                    <a:pt x="1408938" y="5583936"/>
                  </a:lnTo>
                  <a:lnTo>
                    <a:pt x="1361440" y="5601970"/>
                  </a:lnTo>
                  <a:lnTo>
                    <a:pt x="1352423" y="5578221"/>
                  </a:lnTo>
                  <a:cubicBezTo>
                    <a:pt x="1346835" y="5563616"/>
                    <a:pt x="1341120" y="5547106"/>
                    <a:pt x="1335278" y="5529072"/>
                  </a:cubicBezTo>
                  <a:lnTo>
                    <a:pt x="1327531" y="5504942"/>
                  </a:lnTo>
                  <a:lnTo>
                    <a:pt x="1375918" y="5489321"/>
                  </a:lnTo>
                  <a:close/>
                  <a:moveTo>
                    <a:pt x="1411097" y="5579745"/>
                  </a:moveTo>
                  <a:cubicBezTo>
                    <a:pt x="1413891" y="5585079"/>
                    <a:pt x="1416050" y="5588508"/>
                    <a:pt x="1417447" y="5590286"/>
                  </a:cubicBezTo>
                  <a:cubicBezTo>
                    <a:pt x="1425702" y="5600954"/>
                    <a:pt x="1424178" y="5616194"/>
                    <a:pt x="1413891" y="5625084"/>
                  </a:cubicBezTo>
                  <a:cubicBezTo>
                    <a:pt x="1403350" y="5634101"/>
                    <a:pt x="1396238" y="5641086"/>
                    <a:pt x="1391539" y="5646293"/>
                  </a:cubicBezTo>
                  <a:lnTo>
                    <a:pt x="1374648" y="5665343"/>
                  </a:lnTo>
                  <a:lnTo>
                    <a:pt x="1336675" y="5631561"/>
                  </a:lnTo>
                  <a:lnTo>
                    <a:pt x="1353566" y="5612511"/>
                  </a:lnTo>
                  <a:cubicBezTo>
                    <a:pt x="1360297" y="5604891"/>
                    <a:pt x="1369314" y="5596382"/>
                    <a:pt x="1380744" y="5586603"/>
                  </a:cubicBezTo>
                  <a:lnTo>
                    <a:pt x="1397381" y="5605907"/>
                  </a:lnTo>
                  <a:lnTo>
                    <a:pt x="1377315" y="5621401"/>
                  </a:lnTo>
                  <a:cubicBezTo>
                    <a:pt x="1373505" y="5616448"/>
                    <a:pt x="1369822" y="5610225"/>
                    <a:pt x="1366266" y="5603621"/>
                  </a:cubicBezTo>
                  <a:lnTo>
                    <a:pt x="1354328" y="5581142"/>
                  </a:lnTo>
                  <a:lnTo>
                    <a:pt x="1399159" y="5557393"/>
                  </a:lnTo>
                  <a:close/>
                  <a:moveTo>
                    <a:pt x="1377188" y="5616448"/>
                  </a:moveTo>
                  <a:cubicBezTo>
                    <a:pt x="1379093" y="5616956"/>
                    <a:pt x="1381125" y="5617464"/>
                    <a:pt x="1383284" y="5617972"/>
                  </a:cubicBezTo>
                  <a:cubicBezTo>
                    <a:pt x="1395603" y="5620893"/>
                    <a:pt x="1416431" y="5625592"/>
                    <a:pt x="1433195" y="5637911"/>
                  </a:cubicBezTo>
                  <a:lnTo>
                    <a:pt x="1453642" y="5652897"/>
                  </a:lnTo>
                  <a:lnTo>
                    <a:pt x="1423670" y="5693918"/>
                  </a:lnTo>
                  <a:lnTo>
                    <a:pt x="1403223" y="5678932"/>
                  </a:lnTo>
                  <a:cubicBezTo>
                    <a:pt x="1396111" y="5673725"/>
                    <a:pt x="1385697" y="5670804"/>
                    <a:pt x="1371346" y="5667375"/>
                  </a:cubicBezTo>
                  <a:lnTo>
                    <a:pt x="1377315" y="5642737"/>
                  </a:lnTo>
                  <a:lnTo>
                    <a:pt x="1371346" y="5667375"/>
                  </a:lnTo>
                  <a:cubicBezTo>
                    <a:pt x="1369187" y="5666867"/>
                    <a:pt x="1366774" y="5666232"/>
                    <a:pt x="1364615" y="5665724"/>
                  </a:cubicBezTo>
                  <a:lnTo>
                    <a:pt x="1339977" y="5659501"/>
                  </a:lnTo>
                  <a:lnTo>
                    <a:pt x="1352550" y="5610225"/>
                  </a:lnTo>
                  <a:close/>
                  <a:moveTo>
                    <a:pt x="1437767" y="5698363"/>
                  </a:moveTo>
                  <a:cubicBezTo>
                    <a:pt x="1437767" y="5698617"/>
                    <a:pt x="1437767" y="5698871"/>
                    <a:pt x="1437767" y="5698998"/>
                  </a:cubicBezTo>
                  <a:cubicBezTo>
                    <a:pt x="1437259" y="5706491"/>
                    <a:pt x="1433576" y="5713349"/>
                    <a:pt x="1427480" y="5717794"/>
                  </a:cubicBezTo>
                  <a:cubicBezTo>
                    <a:pt x="1420114" y="5723255"/>
                    <a:pt x="1415288" y="5731764"/>
                    <a:pt x="1411224" y="5746369"/>
                  </a:cubicBezTo>
                  <a:lnTo>
                    <a:pt x="1404366" y="5770753"/>
                  </a:lnTo>
                  <a:lnTo>
                    <a:pt x="1355471" y="5756910"/>
                  </a:lnTo>
                  <a:lnTo>
                    <a:pt x="1362329" y="5732526"/>
                  </a:lnTo>
                  <a:cubicBezTo>
                    <a:pt x="1367536" y="5713984"/>
                    <a:pt x="1376426" y="5692394"/>
                    <a:pt x="1397254" y="5676900"/>
                  </a:cubicBezTo>
                  <a:lnTo>
                    <a:pt x="1412367" y="5697347"/>
                  </a:lnTo>
                  <a:lnTo>
                    <a:pt x="1386967" y="5695696"/>
                  </a:lnTo>
                  <a:cubicBezTo>
                    <a:pt x="1386967" y="5695569"/>
                    <a:pt x="1386967" y="5695442"/>
                    <a:pt x="1386967" y="5695315"/>
                  </a:cubicBezTo>
                  <a:lnTo>
                    <a:pt x="1388364" y="5669915"/>
                  </a:lnTo>
                  <a:lnTo>
                    <a:pt x="1439037" y="5672836"/>
                  </a:lnTo>
                  <a:close/>
                  <a:moveTo>
                    <a:pt x="1399921" y="5771261"/>
                  </a:moveTo>
                  <a:cubicBezTo>
                    <a:pt x="1394206" y="5788787"/>
                    <a:pt x="1384681" y="5807837"/>
                    <a:pt x="1365377" y="5822188"/>
                  </a:cubicBezTo>
                  <a:cubicBezTo>
                    <a:pt x="1363980" y="5823204"/>
                    <a:pt x="1362456" y="5824347"/>
                    <a:pt x="1360932" y="5825236"/>
                  </a:cubicBezTo>
                  <a:lnTo>
                    <a:pt x="1339596" y="5839079"/>
                  </a:lnTo>
                  <a:lnTo>
                    <a:pt x="1311910" y="5796534"/>
                  </a:lnTo>
                  <a:lnTo>
                    <a:pt x="1333246" y="5782691"/>
                  </a:lnTo>
                  <a:cubicBezTo>
                    <a:pt x="1333881" y="5782310"/>
                    <a:pt x="1334516" y="5781802"/>
                    <a:pt x="1335151" y="5781294"/>
                  </a:cubicBezTo>
                  <a:lnTo>
                    <a:pt x="1350264" y="5801741"/>
                  </a:lnTo>
                  <a:lnTo>
                    <a:pt x="1335151" y="5781294"/>
                  </a:lnTo>
                  <a:cubicBezTo>
                    <a:pt x="1342644" y="5775706"/>
                    <a:pt x="1347597" y="5767578"/>
                    <a:pt x="1351661" y="5755386"/>
                  </a:cubicBezTo>
                  <a:lnTo>
                    <a:pt x="1359535" y="5731256"/>
                  </a:lnTo>
                  <a:lnTo>
                    <a:pt x="1407795" y="5747131"/>
                  </a:lnTo>
                  <a:close/>
                  <a:moveTo>
                    <a:pt x="1303401" y="5806313"/>
                  </a:moveTo>
                  <a:cubicBezTo>
                    <a:pt x="1288161" y="5804408"/>
                    <a:pt x="1272794" y="5803900"/>
                    <a:pt x="1257173" y="5804662"/>
                  </a:cubicBezTo>
                  <a:lnTo>
                    <a:pt x="1231773" y="5805932"/>
                  </a:lnTo>
                  <a:lnTo>
                    <a:pt x="1229233" y="5755132"/>
                  </a:lnTo>
                  <a:lnTo>
                    <a:pt x="1254633" y="5753862"/>
                  </a:lnTo>
                  <a:cubicBezTo>
                    <a:pt x="1273048" y="5752973"/>
                    <a:pt x="1291336" y="5753481"/>
                    <a:pt x="1309751" y="5755767"/>
                  </a:cubicBezTo>
                  <a:lnTo>
                    <a:pt x="1334897" y="5758942"/>
                  </a:lnTo>
                  <a:lnTo>
                    <a:pt x="1328547" y="5809361"/>
                  </a:lnTo>
                  <a:close/>
                  <a:moveTo>
                    <a:pt x="1235710" y="5813552"/>
                  </a:moveTo>
                  <a:cubicBezTo>
                    <a:pt x="1220343" y="5816600"/>
                    <a:pt x="1204849" y="5820537"/>
                    <a:pt x="1189228" y="5825617"/>
                  </a:cubicBezTo>
                  <a:lnTo>
                    <a:pt x="1164971" y="5833237"/>
                  </a:lnTo>
                  <a:lnTo>
                    <a:pt x="1149604" y="5784850"/>
                  </a:lnTo>
                  <a:lnTo>
                    <a:pt x="1173861" y="5777230"/>
                  </a:lnTo>
                  <a:cubicBezTo>
                    <a:pt x="1191133" y="5771769"/>
                    <a:pt x="1208532" y="5767197"/>
                    <a:pt x="1225931" y="5763768"/>
                  </a:cubicBezTo>
                  <a:lnTo>
                    <a:pt x="1250823" y="5758942"/>
                  </a:lnTo>
                  <a:lnTo>
                    <a:pt x="1260602" y="5808853"/>
                  </a:lnTo>
                  <a:close/>
                  <a:moveTo>
                    <a:pt x="1168527" y="5837555"/>
                  </a:moveTo>
                  <a:cubicBezTo>
                    <a:pt x="1153795" y="5843651"/>
                    <a:pt x="1138809" y="5850509"/>
                    <a:pt x="1123823" y="5857875"/>
                  </a:cubicBezTo>
                  <a:lnTo>
                    <a:pt x="1100963" y="5869051"/>
                  </a:lnTo>
                  <a:lnTo>
                    <a:pt x="1078611" y="5823458"/>
                  </a:lnTo>
                  <a:lnTo>
                    <a:pt x="1101471" y="5812282"/>
                  </a:lnTo>
                  <a:cubicBezTo>
                    <a:pt x="1117346" y="5804535"/>
                    <a:pt x="1133221" y="5797296"/>
                    <a:pt x="1149096" y="5790692"/>
                  </a:cubicBezTo>
                  <a:lnTo>
                    <a:pt x="1172591" y="5781040"/>
                  </a:lnTo>
                  <a:lnTo>
                    <a:pt x="1192022" y="5828030"/>
                  </a:lnTo>
                  <a:close/>
                  <a:moveTo>
                    <a:pt x="1103249" y="5871337"/>
                  </a:moveTo>
                  <a:cubicBezTo>
                    <a:pt x="1088771" y="5879338"/>
                    <a:pt x="1074293" y="5887720"/>
                    <a:pt x="1059688" y="5896356"/>
                  </a:cubicBezTo>
                  <a:lnTo>
                    <a:pt x="1037844" y="5909310"/>
                  </a:lnTo>
                  <a:lnTo>
                    <a:pt x="1011809" y="5865622"/>
                  </a:lnTo>
                  <a:lnTo>
                    <a:pt x="1033653" y="5852668"/>
                  </a:lnTo>
                  <a:cubicBezTo>
                    <a:pt x="1048639" y="5843778"/>
                    <a:pt x="1063625" y="5835142"/>
                    <a:pt x="1078611" y="5826760"/>
                  </a:cubicBezTo>
                  <a:lnTo>
                    <a:pt x="1100836" y="5814441"/>
                  </a:lnTo>
                  <a:lnTo>
                    <a:pt x="1125347" y="5858891"/>
                  </a:lnTo>
                  <a:close/>
                  <a:moveTo>
                    <a:pt x="1039368" y="5909945"/>
                  </a:moveTo>
                  <a:cubicBezTo>
                    <a:pt x="1025144" y="5918835"/>
                    <a:pt x="1010920" y="5927852"/>
                    <a:pt x="996696" y="5937123"/>
                  </a:cubicBezTo>
                  <a:lnTo>
                    <a:pt x="975360" y="5950839"/>
                  </a:lnTo>
                  <a:lnTo>
                    <a:pt x="947928" y="5908167"/>
                  </a:lnTo>
                  <a:lnTo>
                    <a:pt x="969264" y="5894451"/>
                  </a:lnTo>
                  <a:cubicBezTo>
                    <a:pt x="983615" y="5885180"/>
                    <a:pt x="998093" y="5876036"/>
                    <a:pt x="1012571" y="5867019"/>
                  </a:cubicBezTo>
                  <a:lnTo>
                    <a:pt x="1034161" y="5853557"/>
                  </a:lnTo>
                  <a:lnTo>
                    <a:pt x="1061085" y="5896610"/>
                  </a:lnTo>
                  <a:close/>
                  <a:moveTo>
                    <a:pt x="975487" y="5951474"/>
                  </a:moveTo>
                  <a:cubicBezTo>
                    <a:pt x="961009" y="5960872"/>
                    <a:pt x="946658" y="5970143"/>
                    <a:pt x="932180" y="5979414"/>
                  </a:cubicBezTo>
                  <a:lnTo>
                    <a:pt x="910844" y="5993130"/>
                  </a:lnTo>
                  <a:lnTo>
                    <a:pt x="883412" y="5950331"/>
                  </a:lnTo>
                  <a:lnTo>
                    <a:pt x="904748" y="5936615"/>
                  </a:lnTo>
                  <a:cubicBezTo>
                    <a:pt x="919099" y="5927471"/>
                    <a:pt x="933450" y="5918200"/>
                    <a:pt x="947801" y="5908802"/>
                  </a:cubicBezTo>
                  <a:lnTo>
                    <a:pt x="969137" y="5894959"/>
                  </a:lnTo>
                  <a:lnTo>
                    <a:pt x="996823" y="5937631"/>
                  </a:lnTo>
                  <a:close/>
                  <a:moveTo>
                    <a:pt x="910082" y="5993003"/>
                  </a:moveTo>
                  <a:cubicBezTo>
                    <a:pt x="895604" y="6002020"/>
                    <a:pt x="881126" y="6010783"/>
                    <a:pt x="866648" y="6019292"/>
                  </a:cubicBezTo>
                  <a:lnTo>
                    <a:pt x="844677" y="6032119"/>
                  </a:lnTo>
                  <a:lnTo>
                    <a:pt x="819023" y="5988304"/>
                  </a:lnTo>
                  <a:lnTo>
                    <a:pt x="840994" y="5975477"/>
                  </a:lnTo>
                  <a:cubicBezTo>
                    <a:pt x="855091" y="5967222"/>
                    <a:pt x="869188" y="5958713"/>
                    <a:pt x="883412" y="5949950"/>
                  </a:cubicBezTo>
                  <a:lnTo>
                    <a:pt x="905002" y="5936615"/>
                  </a:lnTo>
                  <a:lnTo>
                    <a:pt x="931799" y="5979795"/>
                  </a:lnTo>
                  <a:close/>
                  <a:moveTo>
                    <a:pt x="843026" y="6031484"/>
                  </a:moveTo>
                  <a:cubicBezTo>
                    <a:pt x="827659" y="6039739"/>
                    <a:pt x="812292" y="6047486"/>
                    <a:pt x="796925" y="6054725"/>
                  </a:cubicBezTo>
                  <a:lnTo>
                    <a:pt x="773938" y="6065520"/>
                  </a:lnTo>
                  <a:lnTo>
                    <a:pt x="752348" y="6019546"/>
                  </a:lnTo>
                  <a:lnTo>
                    <a:pt x="775335" y="6008751"/>
                  </a:lnTo>
                  <a:cubicBezTo>
                    <a:pt x="789813" y="6001893"/>
                    <a:pt x="804418" y="5994527"/>
                    <a:pt x="819023" y="5986653"/>
                  </a:cubicBezTo>
                  <a:lnTo>
                    <a:pt x="841375" y="5974715"/>
                  </a:lnTo>
                  <a:lnTo>
                    <a:pt x="865378" y="6019546"/>
                  </a:lnTo>
                  <a:close/>
                  <a:moveTo>
                    <a:pt x="770890" y="6063488"/>
                  </a:moveTo>
                  <a:cubicBezTo>
                    <a:pt x="767461" y="6064758"/>
                    <a:pt x="764159" y="6066028"/>
                    <a:pt x="760730" y="6067298"/>
                  </a:cubicBezTo>
                  <a:lnTo>
                    <a:pt x="752094" y="6043422"/>
                  </a:lnTo>
                  <a:lnTo>
                    <a:pt x="777240" y="6047105"/>
                  </a:lnTo>
                  <a:cubicBezTo>
                    <a:pt x="775843" y="6056376"/>
                    <a:pt x="778256" y="6061075"/>
                    <a:pt x="781685" y="6065266"/>
                  </a:cubicBezTo>
                  <a:lnTo>
                    <a:pt x="797814" y="6084951"/>
                  </a:lnTo>
                  <a:lnTo>
                    <a:pt x="758444" y="6117082"/>
                  </a:lnTo>
                  <a:lnTo>
                    <a:pt x="742315" y="6097397"/>
                  </a:lnTo>
                  <a:cubicBezTo>
                    <a:pt x="730885" y="6083427"/>
                    <a:pt x="723265" y="6064758"/>
                    <a:pt x="726821" y="6039739"/>
                  </a:cubicBezTo>
                  <a:cubicBezTo>
                    <a:pt x="728218" y="6030468"/>
                    <a:pt x="734441" y="6022721"/>
                    <a:pt x="743331" y="6019546"/>
                  </a:cubicBezTo>
                  <a:cubicBezTo>
                    <a:pt x="746379" y="6018403"/>
                    <a:pt x="749554" y="6017260"/>
                    <a:pt x="752602" y="6016117"/>
                  </a:cubicBezTo>
                  <a:lnTo>
                    <a:pt x="776351" y="6006973"/>
                  </a:lnTo>
                  <a:lnTo>
                    <a:pt x="794512" y="6054344"/>
                  </a:lnTo>
                  <a:close/>
                  <a:moveTo>
                    <a:pt x="844423" y="6106668"/>
                  </a:moveTo>
                  <a:cubicBezTo>
                    <a:pt x="844804" y="6109970"/>
                    <a:pt x="844677" y="6113399"/>
                    <a:pt x="844169" y="6116701"/>
                  </a:cubicBezTo>
                  <a:lnTo>
                    <a:pt x="819023" y="6113018"/>
                  </a:lnTo>
                  <a:lnTo>
                    <a:pt x="844169" y="6116701"/>
                  </a:lnTo>
                  <a:cubicBezTo>
                    <a:pt x="843661" y="6120130"/>
                    <a:pt x="842772" y="6123559"/>
                    <a:pt x="841502" y="6126607"/>
                  </a:cubicBezTo>
                  <a:lnTo>
                    <a:pt x="817753" y="6117463"/>
                  </a:lnTo>
                  <a:lnTo>
                    <a:pt x="841502" y="6126607"/>
                  </a:lnTo>
                  <a:cubicBezTo>
                    <a:pt x="837057" y="6138291"/>
                    <a:pt x="828040" y="6148705"/>
                    <a:pt x="817118" y="6158738"/>
                  </a:cubicBezTo>
                  <a:cubicBezTo>
                    <a:pt x="814705" y="6160897"/>
                    <a:pt x="811911" y="6162675"/>
                    <a:pt x="808863" y="6163818"/>
                  </a:cubicBezTo>
                  <a:cubicBezTo>
                    <a:pt x="804926" y="6165342"/>
                    <a:pt x="801116" y="6166739"/>
                    <a:pt x="797433" y="6168390"/>
                  </a:cubicBezTo>
                  <a:lnTo>
                    <a:pt x="773938" y="6178169"/>
                  </a:lnTo>
                  <a:lnTo>
                    <a:pt x="754380" y="6131306"/>
                  </a:lnTo>
                  <a:lnTo>
                    <a:pt x="777875" y="6121527"/>
                  </a:lnTo>
                  <a:cubicBezTo>
                    <a:pt x="782193" y="6119749"/>
                    <a:pt x="786511" y="6117971"/>
                    <a:pt x="790956" y="6116320"/>
                  </a:cubicBezTo>
                  <a:lnTo>
                    <a:pt x="799846" y="6140069"/>
                  </a:lnTo>
                  <a:lnTo>
                    <a:pt x="782701" y="6121400"/>
                  </a:lnTo>
                  <a:cubicBezTo>
                    <a:pt x="791718" y="6113145"/>
                    <a:pt x="793750" y="6108954"/>
                    <a:pt x="794004" y="6108446"/>
                  </a:cubicBezTo>
                  <a:cubicBezTo>
                    <a:pt x="794004" y="6108446"/>
                    <a:pt x="793877" y="6108827"/>
                    <a:pt x="793750" y="6109462"/>
                  </a:cubicBezTo>
                  <a:cubicBezTo>
                    <a:pt x="793623" y="6110097"/>
                    <a:pt x="793623" y="6110859"/>
                    <a:pt x="793750" y="6111748"/>
                  </a:cubicBezTo>
                  <a:lnTo>
                    <a:pt x="791210" y="6086475"/>
                  </a:lnTo>
                  <a:lnTo>
                    <a:pt x="841756" y="6081522"/>
                  </a:lnTo>
                  <a:close/>
                  <a:moveTo>
                    <a:pt x="752729" y="6164453"/>
                  </a:moveTo>
                  <a:cubicBezTo>
                    <a:pt x="738759" y="6172835"/>
                    <a:pt x="726059" y="6181852"/>
                    <a:pt x="714121" y="6191504"/>
                  </a:cubicBezTo>
                  <a:lnTo>
                    <a:pt x="694309" y="6207506"/>
                  </a:lnTo>
                  <a:lnTo>
                    <a:pt x="662305" y="6168009"/>
                  </a:lnTo>
                  <a:lnTo>
                    <a:pt x="682117" y="6152007"/>
                  </a:lnTo>
                  <a:cubicBezTo>
                    <a:pt x="695706" y="6141085"/>
                    <a:pt x="710311" y="6130544"/>
                    <a:pt x="726567" y="6120892"/>
                  </a:cubicBezTo>
                  <a:lnTo>
                    <a:pt x="748411" y="6107811"/>
                  </a:lnTo>
                  <a:lnTo>
                    <a:pt x="774446" y="6151372"/>
                  </a:lnTo>
                  <a:close/>
                  <a:moveTo>
                    <a:pt x="700151" y="6210808"/>
                  </a:moveTo>
                  <a:cubicBezTo>
                    <a:pt x="688467" y="6222492"/>
                    <a:pt x="677418" y="6234430"/>
                    <a:pt x="665988" y="6246876"/>
                  </a:cubicBezTo>
                  <a:lnTo>
                    <a:pt x="648843" y="6265545"/>
                  </a:lnTo>
                  <a:lnTo>
                    <a:pt x="611378" y="6231255"/>
                  </a:lnTo>
                  <a:lnTo>
                    <a:pt x="628523" y="6212586"/>
                  </a:lnTo>
                  <a:cubicBezTo>
                    <a:pt x="639953" y="6200140"/>
                    <a:pt x="651637" y="6187440"/>
                    <a:pt x="664210" y="6174994"/>
                  </a:cubicBezTo>
                  <a:lnTo>
                    <a:pt x="682117" y="6157087"/>
                  </a:lnTo>
                  <a:lnTo>
                    <a:pt x="718058" y="6193028"/>
                  </a:lnTo>
                  <a:close/>
                  <a:moveTo>
                    <a:pt x="648970" y="6266688"/>
                  </a:moveTo>
                  <a:cubicBezTo>
                    <a:pt x="637032" y="6279007"/>
                    <a:pt x="624459" y="6291326"/>
                    <a:pt x="610616" y="6303264"/>
                  </a:cubicBezTo>
                  <a:lnTo>
                    <a:pt x="591312" y="6319774"/>
                  </a:lnTo>
                  <a:lnTo>
                    <a:pt x="558165" y="6281293"/>
                  </a:lnTo>
                  <a:lnTo>
                    <a:pt x="577469" y="6264783"/>
                  </a:lnTo>
                  <a:cubicBezTo>
                    <a:pt x="589788" y="6254242"/>
                    <a:pt x="601218" y="6243066"/>
                    <a:pt x="612521" y="6231382"/>
                  </a:cubicBezTo>
                  <a:lnTo>
                    <a:pt x="630174" y="6213094"/>
                  </a:lnTo>
                  <a:lnTo>
                    <a:pt x="666750" y="6248400"/>
                  </a:lnTo>
                  <a:close/>
                  <a:moveTo>
                    <a:pt x="584962" y="6317615"/>
                  </a:moveTo>
                  <a:cubicBezTo>
                    <a:pt x="570357" y="6327013"/>
                    <a:pt x="554609" y="6335903"/>
                    <a:pt x="537210" y="6343777"/>
                  </a:cubicBezTo>
                  <a:lnTo>
                    <a:pt x="514096" y="6354318"/>
                  </a:lnTo>
                  <a:lnTo>
                    <a:pt x="493014" y="6308090"/>
                  </a:lnTo>
                  <a:lnTo>
                    <a:pt x="516128" y="6297549"/>
                  </a:lnTo>
                  <a:cubicBezTo>
                    <a:pt x="531241" y="6290691"/>
                    <a:pt x="544830" y="6283071"/>
                    <a:pt x="557403" y="6274943"/>
                  </a:cubicBezTo>
                  <a:lnTo>
                    <a:pt x="578739" y="6261100"/>
                  </a:lnTo>
                  <a:lnTo>
                    <a:pt x="606298" y="6303772"/>
                  </a:lnTo>
                  <a:close/>
                  <a:moveTo>
                    <a:pt x="118872" y="6879971"/>
                  </a:moveTo>
                  <a:cubicBezTo>
                    <a:pt x="117221" y="6896481"/>
                    <a:pt x="115824" y="6912865"/>
                    <a:pt x="114935" y="6929502"/>
                  </a:cubicBezTo>
                  <a:lnTo>
                    <a:pt x="113538" y="6954902"/>
                  </a:lnTo>
                  <a:lnTo>
                    <a:pt x="62865" y="6952107"/>
                  </a:lnTo>
                  <a:lnTo>
                    <a:pt x="64262" y="6926707"/>
                  </a:lnTo>
                  <a:cubicBezTo>
                    <a:pt x="65278" y="6909054"/>
                    <a:pt x="66802" y="6891782"/>
                    <a:pt x="68453" y="6874891"/>
                  </a:cubicBezTo>
                  <a:lnTo>
                    <a:pt x="70993" y="6849618"/>
                  </a:lnTo>
                  <a:lnTo>
                    <a:pt x="121539" y="6854698"/>
                  </a:lnTo>
                  <a:close/>
                  <a:moveTo>
                    <a:pt x="116713" y="6953123"/>
                  </a:moveTo>
                  <a:cubicBezTo>
                    <a:pt x="117094" y="6968744"/>
                    <a:pt x="118237" y="6984873"/>
                    <a:pt x="120269" y="7001510"/>
                  </a:cubicBezTo>
                  <a:lnTo>
                    <a:pt x="123444" y="7026656"/>
                  </a:lnTo>
                  <a:lnTo>
                    <a:pt x="73025" y="7032879"/>
                  </a:lnTo>
                  <a:lnTo>
                    <a:pt x="69850" y="7007733"/>
                  </a:lnTo>
                  <a:cubicBezTo>
                    <a:pt x="67564" y="6989318"/>
                    <a:pt x="66421" y="6971665"/>
                    <a:pt x="65913" y="6954393"/>
                  </a:cubicBezTo>
                  <a:lnTo>
                    <a:pt x="65278" y="6928993"/>
                  </a:lnTo>
                  <a:lnTo>
                    <a:pt x="116078" y="6927723"/>
                  </a:lnTo>
                  <a:close/>
                  <a:moveTo>
                    <a:pt x="137033" y="6980047"/>
                  </a:moveTo>
                  <a:cubicBezTo>
                    <a:pt x="146685" y="6981444"/>
                    <a:pt x="157734" y="6981825"/>
                    <a:pt x="170307" y="6982333"/>
                  </a:cubicBezTo>
                  <a:lnTo>
                    <a:pt x="169418" y="7007733"/>
                  </a:lnTo>
                  <a:lnTo>
                    <a:pt x="170307" y="6982333"/>
                  </a:lnTo>
                  <a:cubicBezTo>
                    <a:pt x="175260" y="6982460"/>
                    <a:pt x="180467" y="6982715"/>
                    <a:pt x="185420" y="6982968"/>
                  </a:cubicBezTo>
                  <a:lnTo>
                    <a:pt x="210820" y="6984239"/>
                  </a:lnTo>
                  <a:lnTo>
                    <a:pt x="208153" y="7034911"/>
                  </a:lnTo>
                  <a:lnTo>
                    <a:pt x="182753" y="7033641"/>
                  </a:lnTo>
                  <a:cubicBezTo>
                    <a:pt x="178181" y="7033387"/>
                    <a:pt x="173482" y="7033260"/>
                    <a:pt x="168529" y="7033133"/>
                  </a:cubicBezTo>
                  <a:cubicBezTo>
                    <a:pt x="156591" y="7032753"/>
                    <a:pt x="142748" y="7032244"/>
                    <a:pt x="129794" y="7030466"/>
                  </a:cubicBezTo>
                  <a:lnTo>
                    <a:pt x="104648" y="7026783"/>
                  </a:lnTo>
                  <a:lnTo>
                    <a:pt x="111887" y="6976491"/>
                  </a:lnTo>
                  <a:close/>
                  <a:moveTo>
                    <a:pt x="227711" y="7009003"/>
                  </a:moveTo>
                  <a:cubicBezTo>
                    <a:pt x="227711" y="7009003"/>
                    <a:pt x="227711" y="7009130"/>
                    <a:pt x="227711" y="7009130"/>
                  </a:cubicBezTo>
                  <a:lnTo>
                    <a:pt x="204978" y="7020560"/>
                  </a:lnTo>
                  <a:lnTo>
                    <a:pt x="227711" y="7009130"/>
                  </a:lnTo>
                  <a:cubicBezTo>
                    <a:pt x="236855" y="7027291"/>
                    <a:pt x="231521" y="7047357"/>
                    <a:pt x="223266" y="7064503"/>
                  </a:cubicBezTo>
                  <a:cubicBezTo>
                    <a:pt x="220980" y="7069328"/>
                    <a:pt x="217170" y="7073265"/>
                    <a:pt x="212598" y="7075805"/>
                  </a:cubicBezTo>
                  <a:cubicBezTo>
                    <a:pt x="207264" y="7078727"/>
                    <a:pt x="201803" y="7081520"/>
                    <a:pt x="196469" y="7084060"/>
                  </a:cubicBezTo>
                  <a:lnTo>
                    <a:pt x="173482" y="7094855"/>
                  </a:lnTo>
                  <a:lnTo>
                    <a:pt x="151892" y="7048881"/>
                  </a:lnTo>
                  <a:lnTo>
                    <a:pt x="174879" y="7038086"/>
                  </a:lnTo>
                  <a:cubicBezTo>
                    <a:pt x="179451" y="7035928"/>
                    <a:pt x="183896" y="7033768"/>
                    <a:pt x="188214" y="7031355"/>
                  </a:cubicBezTo>
                  <a:lnTo>
                    <a:pt x="200406" y="7053580"/>
                  </a:lnTo>
                  <a:lnTo>
                    <a:pt x="177546" y="7042531"/>
                  </a:lnTo>
                  <a:cubicBezTo>
                    <a:pt x="184023" y="7029069"/>
                    <a:pt x="180467" y="7028180"/>
                    <a:pt x="182372" y="7032117"/>
                  </a:cubicBezTo>
                  <a:lnTo>
                    <a:pt x="170815" y="7009511"/>
                  </a:lnTo>
                  <a:lnTo>
                    <a:pt x="216154" y="6986524"/>
                  </a:lnTo>
                  <a:close/>
                  <a:moveTo>
                    <a:pt x="135128" y="7081012"/>
                  </a:moveTo>
                  <a:cubicBezTo>
                    <a:pt x="131953" y="7082155"/>
                    <a:pt x="128651" y="7083171"/>
                    <a:pt x="125603" y="7084315"/>
                  </a:cubicBezTo>
                  <a:cubicBezTo>
                    <a:pt x="112141" y="7088886"/>
                    <a:pt x="100076" y="7092950"/>
                    <a:pt x="89027" y="7097649"/>
                  </a:cubicBezTo>
                  <a:lnTo>
                    <a:pt x="65532" y="7107428"/>
                  </a:lnTo>
                  <a:lnTo>
                    <a:pt x="46101" y="7060439"/>
                  </a:lnTo>
                  <a:lnTo>
                    <a:pt x="69596" y="7050659"/>
                  </a:lnTo>
                  <a:cubicBezTo>
                    <a:pt x="82550" y="7045325"/>
                    <a:pt x="96139" y="7040627"/>
                    <a:pt x="109220" y="7036181"/>
                  </a:cubicBezTo>
                  <a:lnTo>
                    <a:pt x="117475" y="7060184"/>
                  </a:lnTo>
                  <a:lnTo>
                    <a:pt x="109220" y="7036181"/>
                  </a:lnTo>
                  <a:cubicBezTo>
                    <a:pt x="112395" y="7035165"/>
                    <a:pt x="115443" y="7034022"/>
                    <a:pt x="118618" y="7033006"/>
                  </a:cubicBezTo>
                  <a:lnTo>
                    <a:pt x="142621" y="7024752"/>
                  </a:lnTo>
                  <a:lnTo>
                    <a:pt x="159131" y="7072757"/>
                  </a:lnTo>
                  <a:close/>
                  <a:moveTo>
                    <a:pt x="76454" y="7110477"/>
                  </a:moveTo>
                  <a:cubicBezTo>
                    <a:pt x="67691" y="7118223"/>
                    <a:pt x="60833" y="7127875"/>
                    <a:pt x="56261" y="7141591"/>
                  </a:cubicBezTo>
                  <a:lnTo>
                    <a:pt x="48133" y="7165721"/>
                  </a:lnTo>
                  <a:lnTo>
                    <a:pt x="0" y="7149592"/>
                  </a:lnTo>
                  <a:lnTo>
                    <a:pt x="8128" y="7125462"/>
                  </a:lnTo>
                  <a:cubicBezTo>
                    <a:pt x="15621" y="7103110"/>
                    <a:pt x="27686" y="7085966"/>
                    <a:pt x="42799" y="7072503"/>
                  </a:cubicBezTo>
                  <a:lnTo>
                    <a:pt x="61722" y="7055612"/>
                  </a:lnTo>
                  <a:lnTo>
                    <a:pt x="95504" y="7093585"/>
                  </a:lnTo>
                  <a:close/>
                  <a:moveTo>
                    <a:pt x="69215" y="7166865"/>
                  </a:moveTo>
                  <a:cubicBezTo>
                    <a:pt x="69215" y="7169023"/>
                    <a:pt x="69215" y="7171309"/>
                    <a:pt x="69215" y="7173595"/>
                  </a:cubicBezTo>
                  <a:lnTo>
                    <a:pt x="43815" y="7174230"/>
                  </a:lnTo>
                  <a:lnTo>
                    <a:pt x="65913" y="7161784"/>
                  </a:lnTo>
                  <a:cubicBezTo>
                    <a:pt x="72263" y="7173087"/>
                    <a:pt x="79502" y="7180961"/>
                    <a:pt x="87122" y="7186803"/>
                  </a:cubicBezTo>
                  <a:lnTo>
                    <a:pt x="107188" y="7202297"/>
                  </a:lnTo>
                  <a:lnTo>
                    <a:pt x="76073" y="7242429"/>
                  </a:lnTo>
                  <a:lnTo>
                    <a:pt x="56007" y="7226935"/>
                  </a:lnTo>
                  <a:cubicBezTo>
                    <a:pt x="43053" y="7216903"/>
                    <a:pt x="31369" y="7203948"/>
                    <a:pt x="21590" y="7186549"/>
                  </a:cubicBezTo>
                  <a:cubicBezTo>
                    <a:pt x="19558" y="7182866"/>
                    <a:pt x="18415" y="7178803"/>
                    <a:pt x="18415" y="7174739"/>
                  </a:cubicBezTo>
                  <a:cubicBezTo>
                    <a:pt x="18415" y="7171944"/>
                    <a:pt x="18288" y="7169150"/>
                    <a:pt x="18288" y="7166483"/>
                  </a:cubicBezTo>
                  <a:lnTo>
                    <a:pt x="18542" y="7141083"/>
                  </a:lnTo>
                  <a:lnTo>
                    <a:pt x="69342" y="7141465"/>
                  </a:lnTo>
                  <a:close/>
                  <a:moveTo>
                    <a:pt x="125730" y="7180707"/>
                  </a:moveTo>
                  <a:cubicBezTo>
                    <a:pt x="127889" y="7181469"/>
                    <a:pt x="130048" y="7182358"/>
                    <a:pt x="132207" y="7183120"/>
                  </a:cubicBezTo>
                  <a:lnTo>
                    <a:pt x="123444" y="7206996"/>
                  </a:lnTo>
                  <a:lnTo>
                    <a:pt x="132207" y="7183120"/>
                  </a:lnTo>
                  <a:cubicBezTo>
                    <a:pt x="145542" y="7187946"/>
                    <a:pt x="161417" y="7193789"/>
                    <a:pt x="176403" y="7202678"/>
                  </a:cubicBezTo>
                  <a:lnTo>
                    <a:pt x="198247" y="7215632"/>
                  </a:lnTo>
                  <a:lnTo>
                    <a:pt x="172339" y="7259320"/>
                  </a:lnTo>
                  <a:lnTo>
                    <a:pt x="150495" y="7246366"/>
                  </a:lnTo>
                  <a:cubicBezTo>
                    <a:pt x="140208" y="7240270"/>
                    <a:pt x="128778" y="7235953"/>
                    <a:pt x="114808" y="7230872"/>
                  </a:cubicBezTo>
                  <a:cubicBezTo>
                    <a:pt x="112649" y="7230110"/>
                    <a:pt x="110363" y="7229221"/>
                    <a:pt x="108077" y="7228332"/>
                  </a:cubicBezTo>
                  <a:lnTo>
                    <a:pt x="84328" y="7219442"/>
                  </a:lnTo>
                  <a:lnTo>
                    <a:pt x="102108" y="7171817"/>
                  </a:lnTo>
                  <a:close/>
                  <a:moveTo>
                    <a:pt x="197358" y="7237730"/>
                  </a:moveTo>
                  <a:cubicBezTo>
                    <a:pt x="198247" y="7239254"/>
                    <a:pt x="199263" y="7240778"/>
                    <a:pt x="200152" y="7242429"/>
                  </a:cubicBezTo>
                  <a:lnTo>
                    <a:pt x="178054" y="7254875"/>
                  </a:lnTo>
                  <a:lnTo>
                    <a:pt x="200152" y="7242429"/>
                  </a:lnTo>
                  <a:cubicBezTo>
                    <a:pt x="207899" y="7256399"/>
                    <a:pt x="214249" y="7272782"/>
                    <a:pt x="218821" y="7292214"/>
                  </a:cubicBezTo>
                  <a:lnTo>
                    <a:pt x="224663" y="7316978"/>
                  </a:lnTo>
                  <a:lnTo>
                    <a:pt x="175260" y="7328790"/>
                  </a:lnTo>
                  <a:lnTo>
                    <a:pt x="169418" y="7304024"/>
                  </a:lnTo>
                  <a:cubicBezTo>
                    <a:pt x="165608" y="7288277"/>
                    <a:pt x="160909" y="7276465"/>
                    <a:pt x="155829" y="7267321"/>
                  </a:cubicBezTo>
                  <a:cubicBezTo>
                    <a:pt x="155194" y="7266305"/>
                    <a:pt x="154686" y="7265290"/>
                    <a:pt x="154051" y="7264273"/>
                  </a:cubicBezTo>
                  <a:lnTo>
                    <a:pt x="140843" y="7242556"/>
                  </a:lnTo>
                  <a:lnTo>
                    <a:pt x="184150" y="7216140"/>
                  </a:lnTo>
                  <a:close/>
                  <a:moveTo>
                    <a:pt x="188468" y="7336028"/>
                  </a:moveTo>
                  <a:cubicBezTo>
                    <a:pt x="182499" y="7346315"/>
                    <a:pt x="176149" y="7356094"/>
                    <a:pt x="170180" y="7365111"/>
                  </a:cubicBezTo>
                  <a:lnTo>
                    <a:pt x="148971" y="7351141"/>
                  </a:lnTo>
                  <a:lnTo>
                    <a:pt x="170180" y="7365111"/>
                  </a:lnTo>
                  <a:cubicBezTo>
                    <a:pt x="166878" y="7370191"/>
                    <a:pt x="163703" y="7375017"/>
                    <a:pt x="160655" y="7379843"/>
                  </a:cubicBezTo>
                  <a:lnTo>
                    <a:pt x="147066" y="7401306"/>
                  </a:lnTo>
                  <a:lnTo>
                    <a:pt x="104140" y="7374255"/>
                  </a:lnTo>
                  <a:lnTo>
                    <a:pt x="117729" y="7352792"/>
                  </a:lnTo>
                  <a:cubicBezTo>
                    <a:pt x="121031" y="7347458"/>
                    <a:pt x="124460" y="7342378"/>
                    <a:pt x="127762" y="7337298"/>
                  </a:cubicBezTo>
                  <a:cubicBezTo>
                    <a:pt x="133858" y="7328028"/>
                    <a:pt x="139446" y="7319518"/>
                    <a:pt x="144526" y="7310755"/>
                  </a:cubicBezTo>
                  <a:lnTo>
                    <a:pt x="157226" y="7288784"/>
                  </a:lnTo>
                  <a:lnTo>
                    <a:pt x="201295" y="7314184"/>
                  </a:lnTo>
                  <a:close/>
                  <a:moveTo>
                    <a:pt x="153543" y="7397623"/>
                  </a:moveTo>
                  <a:cubicBezTo>
                    <a:pt x="153416" y="7398131"/>
                    <a:pt x="153289" y="7398640"/>
                    <a:pt x="153035" y="7399020"/>
                  </a:cubicBezTo>
                  <a:cubicBezTo>
                    <a:pt x="149352" y="7410704"/>
                    <a:pt x="147574" y="7423150"/>
                    <a:pt x="148844" y="7437502"/>
                  </a:cubicBezTo>
                  <a:lnTo>
                    <a:pt x="151003" y="7462774"/>
                  </a:lnTo>
                  <a:lnTo>
                    <a:pt x="100330" y="7467092"/>
                  </a:lnTo>
                  <a:lnTo>
                    <a:pt x="98171" y="7441819"/>
                  </a:lnTo>
                  <a:cubicBezTo>
                    <a:pt x="96266" y="7420229"/>
                    <a:pt x="99060" y="7401179"/>
                    <a:pt x="104521" y="7383653"/>
                  </a:cubicBezTo>
                  <a:lnTo>
                    <a:pt x="128778" y="7391273"/>
                  </a:lnTo>
                  <a:lnTo>
                    <a:pt x="104521" y="7383653"/>
                  </a:lnTo>
                  <a:cubicBezTo>
                    <a:pt x="104775" y="7382891"/>
                    <a:pt x="105029" y="7382256"/>
                    <a:pt x="105156" y="7381494"/>
                  </a:cubicBezTo>
                  <a:lnTo>
                    <a:pt x="113157" y="7357365"/>
                  </a:lnTo>
                  <a:lnTo>
                    <a:pt x="161417" y="7373240"/>
                  </a:lnTo>
                  <a:close/>
                  <a:moveTo>
                    <a:pt x="167894" y="7407275"/>
                  </a:moveTo>
                  <a:cubicBezTo>
                    <a:pt x="185420" y="7407529"/>
                    <a:pt x="202819" y="7408418"/>
                    <a:pt x="219837" y="7409689"/>
                  </a:cubicBezTo>
                  <a:lnTo>
                    <a:pt x="245110" y="7411593"/>
                  </a:lnTo>
                  <a:lnTo>
                    <a:pt x="241427" y="7462266"/>
                  </a:lnTo>
                  <a:lnTo>
                    <a:pt x="216154" y="7460361"/>
                  </a:lnTo>
                  <a:cubicBezTo>
                    <a:pt x="199898" y="7459218"/>
                    <a:pt x="183515" y="7458329"/>
                    <a:pt x="167132" y="7458075"/>
                  </a:cubicBezTo>
                  <a:lnTo>
                    <a:pt x="141732" y="7457694"/>
                  </a:lnTo>
                  <a:lnTo>
                    <a:pt x="142494" y="7406894"/>
                  </a:lnTo>
                  <a:close/>
                  <a:moveTo>
                    <a:pt x="245872" y="7414133"/>
                  </a:moveTo>
                  <a:cubicBezTo>
                    <a:pt x="262890" y="7416039"/>
                    <a:pt x="279781" y="7418197"/>
                    <a:pt x="296545" y="7420229"/>
                  </a:cubicBezTo>
                  <a:lnTo>
                    <a:pt x="321691" y="7423404"/>
                  </a:lnTo>
                  <a:lnTo>
                    <a:pt x="315341" y="7473823"/>
                  </a:lnTo>
                  <a:lnTo>
                    <a:pt x="290195" y="7470648"/>
                  </a:lnTo>
                  <a:cubicBezTo>
                    <a:pt x="273431" y="7468490"/>
                    <a:pt x="256794" y="7466457"/>
                    <a:pt x="240157" y="7464679"/>
                  </a:cubicBezTo>
                  <a:lnTo>
                    <a:pt x="214884" y="7461885"/>
                  </a:lnTo>
                  <a:lnTo>
                    <a:pt x="220472" y="7411340"/>
                  </a:lnTo>
                  <a:close/>
                  <a:moveTo>
                    <a:pt x="321183" y="7423531"/>
                  </a:moveTo>
                  <a:cubicBezTo>
                    <a:pt x="337820" y="7425436"/>
                    <a:pt x="354330" y="7427087"/>
                    <a:pt x="370967" y="7428484"/>
                  </a:cubicBezTo>
                  <a:lnTo>
                    <a:pt x="396240" y="7430516"/>
                  </a:lnTo>
                  <a:lnTo>
                    <a:pt x="392176" y="7481190"/>
                  </a:lnTo>
                  <a:lnTo>
                    <a:pt x="366903" y="7479157"/>
                  </a:lnTo>
                  <a:cubicBezTo>
                    <a:pt x="349504" y="7477760"/>
                    <a:pt x="332359" y="7475982"/>
                    <a:pt x="315341" y="7474078"/>
                  </a:cubicBezTo>
                  <a:lnTo>
                    <a:pt x="290068" y="7471156"/>
                  </a:lnTo>
                  <a:lnTo>
                    <a:pt x="295783" y="7420737"/>
                  </a:lnTo>
                  <a:close/>
                  <a:moveTo>
                    <a:pt x="394462" y="7428357"/>
                  </a:moveTo>
                  <a:cubicBezTo>
                    <a:pt x="408178" y="7428739"/>
                    <a:pt x="421894" y="7428739"/>
                    <a:pt x="435864" y="7428230"/>
                  </a:cubicBezTo>
                  <a:lnTo>
                    <a:pt x="436753" y="7453630"/>
                  </a:lnTo>
                  <a:lnTo>
                    <a:pt x="435864" y="7428230"/>
                  </a:lnTo>
                  <a:cubicBezTo>
                    <a:pt x="438531" y="7428103"/>
                    <a:pt x="441198" y="7427977"/>
                    <a:pt x="443865" y="7427849"/>
                  </a:cubicBezTo>
                  <a:lnTo>
                    <a:pt x="469265" y="7426706"/>
                  </a:lnTo>
                  <a:lnTo>
                    <a:pt x="471678" y="7477506"/>
                  </a:lnTo>
                  <a:lnTo>
                    <a:pt x="446278" y="7478649"/>
                  </a:lnTo>
                  <a:cubicBezTo>
                    <a:pt x="443357" y="7478777"/>
                    <a:pt x="440563" y="7478903"/>
                    <a:pt x="437642" y="7479030"/>
                  </a:cubicBezTo>
                  <a:cubicBezTo>
                    <a:pt x="422656" y="7479539"/>
                    <a:pt x="407797" y="7479539"/>
                    <a:pt x="393192" y="7479157"/>
                  </a:cubicBezTo>
                  <a:lnTo>
                    <a:pt x="367792" y="7478522"/>
                  </a:lnTo>
                  <a:lnTo>
                    <a:pt x="369062" y="7427722"/>
                  </a:lnTo>
                  <a:close/>
                  <a:moveTo>
                    <a:pt x="463931" y="7474204"/>
                  </a:moveTo>
                  <a:cubicBezTo>
                    <a:pt x="463296" y="7475982"/>
                    <a:pt x="462788" y="7482078"/>
                    <a:pt x="470916" y="7491730"/>
                  </a:cubicBezTo>
                  <a:lnTo>
                    <a:pt x="451485" y="7508114"/>
                  </a:lnTo>
                  <a:lnTo>
                    <a:pt x="470916" y="7491730"/>
                  </a:lnTo>
                  <a:cubicBezTo>
                    <a:pt x="471678" y="7492619"/>
                    <a:pt x="472440" y="7493508"/>
                    <a:pt x="473329" y="7494397"/>
                  </a:cubicBezTo>
                  <a:lnTo>
                    <a:pt x="490982" y="7512685"/>
                  </a:lnTo>
                  <a:lnTo>
                    <a:pt x="454533" y="7547991"/>
                  </a:lnTo>
                  <a:lnTo>
                    <a:pt x="436880" y="7529703"/>
                  </a:lnTo>
                  <a:cubicBezTo>
                    <a:pt x="435229" y="7528053"/>
                    <a:pt x="433705" y="7526274"/>
                    <a:pt x="432308" y="7524623"/>
                  </a:cubicBezTo>
                  <a:cubicBezTo>
                    <a:pt x="417322" y="7506970"/>
                    <a:pt x="407797" y="7482586"/>
                    <a:pt x="416052" y="7458075"/>
                  </a:cubicBezTo>
                  <a:lnTo>
                    <a:pt x="424180" y="7433945"/>
                  </a:lnTo>
                  <a:lnTo>
                    <a:pt x="472313" y="7450074"/>
                  </a:lnTo>
                  <a:close/>
                  <a:moveTo>
                    <a:pt x="514731" y="7490206"/>
                  </a:moveTo>
                  <a:cubicBezTo>
                    <a:pt x="526542" y="7494397"/>
                    <a:pt x="540639" y="7496937"/>
                    <a:pt x="556387" y="7497065"/>
                  </a:cubicBezTo>
                  <a:lnTo>
                    <a:pt x="581787" y="7497191"/>
                  </a:lnTo>
                  <a:lnTo>
                    <a:pt x="581406" y="7547991"/>
                  </a:lnTo>
                  <a:lnTo>
                    <a:pt x="556006" y="7547865"/>
                  </a:lnTo>
                  <a:cubicBezTo>
                    <a:pt x="534797" y="7547737"/>
                    <a:pt x="515239" y="7544181"/>
                    <a:pt x="497967" y="7538085"/>
                  </a:cubicBezTo>
                  <a:lnTo>
                    <a:pt x="473964" y="7529703"/>
                  </a:lnTo>
                  <a:lnTo>
                    <a:pt x="490728" y="7481697"/>
                  </a:lnTo>
                  <a:close/>
                  <a:moveTo>
                    <a:pt x="575945" y="7482841"/>
                  </a:moveTo>
                  <a:cubicBezTo>
                    <a:pt x="578993" y="7482078"/>
                    <a:pt x="582168" y="7481062"/>
                    <a:pt x="585343" y="7480173"/>
                  </a:cubicBezTo>
                  <a:cubicBezTo>
                    <a:pt x="593471" y="7477633"/>
                    <a:pt x="602361" y="7479284"/>
                    <a:pt x="608965" y="7484618"/>
                  </a:cubicBezTo>
                  <a:cubicBezTo>
                    <a:pt x="615569" y="7489953"/>
                    <a:pt x="619125" y="7498207"/>
                    <a:pt x="618363" y="7506716"/>
                  </a:cubicBezTo>
                  <a:cubicBezTo>
                    <a:pt x="616585" y="7526909"/>
                    <a:pt x="608330" y="7543165"/>
                    <a:pt x="597662" y="7556373"/>
                  </a:cubicBezTo>
                  <a:lnTo>
                    <a:pt x="581787" y="7576185"/>
                  </a:lnTo>
                  <a:lnTo>
                    <a:pt x="542163" y="7544435"/>
                  </a:lnTo>
                  <a:lnTo>
                    <a:pt x="558038" y="7524623"/>
                  </a:lnTo>
                  <a:cubicBezTo>
                    <a:pt x="563753" y="7517384"/>
                    <a:pt x="567055" y="7510399"/>
                    <a:pt x="567817" y="7502144"/>
                  </a:cubicBezTo>
                  <a:lnTo>
                    <a:pt x="593090" y="7504430"/>
                  </a:lnTo>
                  <a:lnTo>
                    <a:pt x="600710" y="7528687"/>
                  </a:lnTo>
                  <a:cubicBezTo>
                    <a:pt x="596773" y="7529957"/>
                    <a:pt x="592836" y="7531100"/>
                    <a:pt x="588899" y="7532116"/>
                  </a:cubicBezTo>
                  <a:lnTo>
                    <a:pt x="564388" y="7538593"/>
                  </a:lnTo>
                  <a:lnTo>
                    <a:pt x="551434" y="7489444"/>
                  </a:lnTo>
                  <a:close/>
                  <a:moveTo>
                    <a:pt x="530606" y="7600950"/>
                  </a:moveTo>
                  <a:cubicBezTo>
                    <a:pt x="515874" y="7611999"/>
                    <a:pt x="505079" y="7620508"/>
                    <a:pt x="497967" y="7629906"/>
                  </a:cubicBezTo>
                  <a:lnTo>
                    <a:pt x="482727" y="7650227"/>
                  </a:lnTo>
                  <a:lnTo>
                    <a:pt x="442214" y="7619619"/>
                  </a:lnTo>
                  <a:lnTo>
                    <a:pt x="457454" y="7599299"/>
                  </a:lnTo>
                  <a:cubicBezTo>
                    <a:pt x="469646" y="7583170"/>
                    <a:pt x="486664" y="7570470"/>
                    <a:pt x="499999" y="7560437"/>
                  </a:cubicBezTo>
                  <a:lnTo>
                    <a:pt x="520319" y="7545197"/>
                  </a:lnTo>
                  <a:lnTo>
                    <a:pt x="550926" y="7585710"/>
                  </a:lnTo>
                  <a:close/>
                  <a:moveTo>
                    <a:pt x="480441" y="7620000"/>
                  </a:moveTo>
                  <a:cubicBezTo>
                    <a:pt x="496697" y="7615047"/>
                    <a:pt x="511937" y="7609586"/>
                    <a:pt x="526034" y="7603744"/>
                  </a:cubicBezTo>
                  <a:lnTo>
                    <a:pt x="549529" y="7594092"/>
                  </a:lnTo>
                  <a:lnTo>
                    <a:pt x="568833" y="7641082"/>
                  </a:lnTo>
                  <a:lnTo>
                    <a:pt x="545338" y="7650734"/>
                  </a:lnTo>
                  <a:cubicBezTo>
                    <a:pt x="529717" y="7657084"/>
                    <a:pt x="513080" y="7663053"/>
                    <a:pt x="495300" y="7668515"/>
                  </a:cubicBezTo>
                  <a:lnTo>
                    <a:pt x="471043" y="7675880"/>
                  </a:lnTo>
                  <a:lnTo>
                    <a:pt x="456184" y="7627240"/>
                  </a:lnTo>
                  <a:close/>
                  <a:moveTo>
                    <a:pt x="545719" y="7590536"/>
                  </a:moveTo>
                  <a:cubicBezTo>
                    <a:pt x="560578" y="7582790"/>
                    <a:pt x="574548" y="7574534"/>
                    <a:pt x="587883" y="7566153"/>
                  </a:cubicBezTo>
                  <a:lnTo>
                    <a:pt x="609346" y="7552564"/>
                  </a:lnTo>
                  <a:lnTo>
                    <a:pt x="636397" y="7595490"/>
                  </a:lnTo>
                  <a:lnTo>
                    <a:pt x="614934" y="7609078"/>
                  </a:lnTo>
                  <a:cubicBezTo>
                    <a:pt x="600583" y="7618095"/>
                    <a:pt x="585470" y="7626985"/>
                    <a:pt x="569214" y="7635494"/>
                  </a:cubicBezTo>
                  <a:lnTo>
                    <a:pt x="546735" y="7647305"/>
                  </a:lnTo>
                  <a:lnTo>
                    <a:pt x="523113" y="7602347"/>
                  </a:lnTo>
                  <a:close/>
                  <a:moveTo>
                    <a:pt x="606679" y="7550404"/>
                  </a:moveTo>
                  <a:cubicBezTo>
                    <a:pt x="610997" y="7547483"/>
                    <a:pt x="615315" y="7544435"/>
                    <a:pt x="619506" y="7541515"/>
                  </a:cubicBezTo>
                  <a:cubicBezTo>
                    <a:pt x="629031" y="7534910"/>
                    <a:pt x="638810" y="7528179"/>
                    <a:pt x="648589" y="7521575"/>
                  </a:cubicBezTo>
                  <a:lnTo>
                    <a:pt x="669671" y="7507352"/>
                  </a:lnTo>
                  <a:lnTo>
                    <a:pt x="698119" y="7549515"/>
                  </a:lnTo>
                  <a:lnTo>
                    <a:pt x="677037" y="7563740"/>
                  </a:lnTo>
                  <a:cubicBezTo>
                    <a:pt x="667512" y="7570090"/>
                    <a:pt x="658241" y="7576693"/>
                    <a:pt x="648589" y="7583297"/>
                  </a:cubicBezTo>
                  <a:lnTo>
                    <a:pt x="634111" y="7562469"/>
                  </a:lnTo>
                  <a:lnTo>
                    <a:pt x="648589" y="7583297"/>
                  </a:lnTo>
                  <a:cubicBezTo>
                    <a:pt x="644271" y="7586218"/>
                    <a:pt x="639953" y="7589266"/>
                    <a:pt x="635635" y="7592315"/>
                  </a:cubicBezTo>
                  <a:lnTo>
                    <a:pt x="614680" y="7606792"/>
                  </a:lnTo>
                  <a:lnTo>
                    <a:pt x="585851" y="7565009"/>
                  </a:lnTo>
                  <a:close/>
                  <a:moveTo>
                    <a:pt x="672211" y="7507986"/>
                  </a:moveTo>
                  <a:cubicBezTo>
                    <a:pt x="687197" y="7499350"/>
                    <a:pt x="702945" y="7491095"/>
                    <a:pt x="719963" y="7483475"/>
                  </a:cubicBezTo>
                  <a:lnTo>
                    <a:pt x="743204" y="7473189"/>
                  </a:lnTo>
                  <a:lnTo>
                    <a:pt x="763778" y="7519670"/>
                  </a:lnTo>
                  <a:lnTo>
                    <a:pt x="740537" y="7529957"/>
                  </a:lnTo>
                  <a:cubicBezTo>
                    <a:pt x="725424" y="7536689"/>
                    <a:pt x="711327" y="7544054"/>
                    <a:pt x="697738" y="7551928"/>
                  </a:cubicBezTo>
                  <a:lnTo>
                    <a:pt x="675767" y="7564628"/>
                  </a:lnTo>
                  <a:lnTo>
                    <a:pt x="650240" y="7520686"/>
                  </a:lnTo>
                  <a:close/>
                  <a:moveTo>
                    <a:pt x="748411" y="7477379"/>
                  </a:moveTo>
                  <a:cubicBezTo>
                    <a:pt x="749173" y="7477125"/>
                    <a:pt x="749808" y="7476998"/>
                    <a:pt x="750570" y="7476744"/>
                  </a:cubicBezTo>
                  <a:cubicBezTo>
                    <a:pt x="759587" y="7474078"/>
                    <a:pt x="768858" y="7471537"/>
                    <a:pt x="778510" y="7469252"/>
                  </a:cubicBezTo>
                  <a:cubicBezTo>
                    <a:pt x="789051" y="7466839"/>
                    <a:pt x="799973" y="7471156"/>
                    <a:pt x="805688" y="7480300"/>
                  </a:cubicBezTo>
                  <a:cubicBezTo>
                    <a:pt x="811403" y="7489444"/>
                    <a:pt x="810895" y="7501128"/>
                    <a:pt x="804291" y="7509637"/>
                  </a:cubicBezTo>
                  <a:cubicBezTo>
                    <a:pt x="799973" y="7515098"/>
                    <a:pt x="795655" y="7520686"/>
                    <a:pt x="791337" y="7526402"/>
                  </a:cubicBezTo>
                  <a:lnTo>
                    <a:pt x="775843" y="7546594"/>
                  </a:lnTo>
                  <a:lnTo>
                    <a:pt x="735584" y="7515606"/>
                  </a:lnTo>
                  <a:lnTo>
                    <a:pt x="751078" y="7495414"/>
                  </a:lnTo>
                  <a:cubicBezTo>
                    <a:pt x="755523" y="7489571"/>
                    <a:pt x="759968" y="7483856"/>
                    <a:pt x="764286" y="7478268"/>
                  </a:cubicBezTo>
                  <a:lnTo>
                    <a:pt x="784352" y="7493890"/>
                  </a:lnTo>
                  <a:lnTo>
                    <a:pt x="790194" y="7518654"/>
                  </a:lnTo>
                  <a:cubicBezTo>
                    <a:pt x="781558" y="7520686"/>
                    <a:pt x="773303" y="7522845"/>
                    <a:pt x="765302" y="7525258"/>
                  </a:cubicBezTo>
                  <a:lnTo>
                    <a:pt x="757936" y="7500874"/>
                  </a:lnTo>
                  <a:lnTo>
                    <a:pt x="765302" y="7525258"/>
                  </a:lnTo>
                  <a:cubicBezTo>
                    <a:pt x="764667" y="7525385"/>
                    <a:pt x="764032" y="7525640"/>
                    <a:pt x="763397" y="7525766"/>
                  </a:cubicBezTo>
                  <a:lnTo>
                    <a:pt x="739140" y="7533259"/>
                  </a:lnTo>
                  <a:lnTo>
                    <a:pt x="724281" y="7484745"/>
                  </a:lnTo>
                  <a:close/>
                  <a:moveTo>
                    <a:pt x="736600" y="7574027"/>
                  </a:moveTo>
                  <a:cubicBezTo>
                    <a:pt x="730504" y="7582154"/>
                    <a:pt x="724408" y="7590282"/>
                    <a:pt x="718185" y="7598537"/>
                  </a:cubicBezTo>
                  <a:cubicBezTo>
                    <a:pt x="714248" y="7603744"/>
                    <a:pt x="710311" y="7609078"/>
                    <a:pt x="706374" y="7614285"/>
                  </a:cubicBezTo>
                  <a:lnTo>
                    <a:pt x="691134" y="7634605"/>
                  </a:lnTo>
                  <a:lnTo>
                    <a:pt x="650494" y="7604125"/>
                  </a:lnTo>
                  <a:lnTo>
                    <a:pt x="665734" y="7583805"/>
                  </a:lnTo>
                  <a:cubicBezTo>
                    <a:pt x="669671" y="7578471"/>
                    <a:pt x="673608" y="7573265"/>
                    <a:pt x="677545" y="7568057"/>
                  </a:cubicBezTo>
                  <a:lnTo>
                    <a:pt x="697865" y="7583297"/>
                  </a:lnTo>
                  <a:lnTo>
                    <a:pt x="677545" y="7568057"/>
                  </a:lnTo>
                  <a:cubicBezTo>
                    <a:pt x="683768" y="7559803"/>
                    <a:pt x="689864" y="7551547"/>
                    <a:pt x="695960" y="7543419"/>
                  </a:cubicBezTo>
                  <a:lnTo>
                    <a:pt x="711200" y="7523099"/>
                  </a:lnTo>
                  <a:lnTo>
                    <a:pt x="751840" y="7553579"/>
                  </a:lnTo>
                  <a:close/>
                  <a:moveTo>
                    <a:pt x="691134" y="7634605"/>
                  </a:moveTo>
                  <a:cubicBezTo>
                    <a:pt x="681101" y="7647814"/>
                    <a:pt x="670941" y="7661021"/>
                    <a:pt x="660654" y="7674103"/>
                  </a:cubicBezTo>
                  <a:cubicBezTo>
                    <a:pt x="660273" y="7674610"/>
                    <a:pt x="659892" y="7675118"/>
                    <a:pt x="659511" y="7675499"/>
                  </a:cubicBezTo>
                  <a:lnTo>
                    <a:pt x="643890" y="7695439"/>
                  </a:lnTo>
                  <a:lnTo>
                    <a:pt x="603885" y="7664069"/>
                  </a:lnTo>
                  <a:lnTo>
                    <a:pt x="619506" y="7644130"/>
                  </a:lnTo>
                  <a:cubicBezTo>
                    <a:pt x="619887" y="7643622"/>
                    <a:pt x="620268" y="7643241"/>
                    <a:pt x="620649" y="7642733"/>
                  </a:cubicBezTo>
                  <a:lnTo>
                    <a:pt x="640715" y="7658354"/>
                  </a:lnTo>
                  <a:lnTo>
                    <a:pt x="620649" y="7642733"/>
                  </a:lnTo>
                  <a:cubicBezTo>
                    <a:pt x="630682" y="7629779"/>
                    <a:pt x="640715" y="7616825"/>
                    <a:pt x="650621" y="7603744"/>
                  </a:cubicBezTo>
                  <a:lnTo>
                    <a:pt x="665988" y="7583552"/>
                  </a:lnTo>
                  <a:lnTo>
                    <a:pt x="706501" y="7614285"/>
                  </a:lnTo>
                  <a:close/>
                  <a:moveTo>
                    <a:pt x="642620" y="7695566"/>
                  </a:moveTo>
                  <a:cubicBezTo>
                    <a:pt x="631698" y="7708900"/>
                    <a:pt x="620649" y="7721981"/>
                    <a:pt x="609346" y="7734681"/>
                  </a:cubicBezTo>
                  <a:lnTo>
                    <a:pt x="592582" y="7753731"/>
                  </a:lnTo>
                  <a:lnTo>
                    <a:pt x="554482" y="7720203"/>
                  </a:lnTo>
                  <a:lnTo>
                    <a:pt x="571246" y="7701153"/>
                  </a:lnTo>
                  <a:cubicBezTo>
                    <a:pt x="582041" y="7688961"/>
                    <a:pt x="592709" y="7676261"/>
                    <a:pt x="603377" y="7663307"/>
                  </a:cubicBezTo>
                  <a:lnTo>
                    <a:pt x="619506" y="7643749"/>
                  </a:lnTo>
                  <a:lnTo>
                    <a:pt x="658749" y="7676007"/>
                  </a:lnTo>
                  <a:close/>
                  <a:moveTo>
                    <a:pt x="590296" y="7753350"/>
                  </a:moveTo>
                  <a:cubicBezTo>
                    <a:pt x="577850" y="7766178"/>
                    <a:pt x="565404" y="7778496"/>
                    <a:pt x="552704" y="7789927"/>
                  </a:cubicBezTo>
                  <a:lnTo>
                    <a:pt x="533908" y="7806944"/>
                  </a:lnTo>
                  <a:lnTo>
                    <a:pt x="499745" y="7769353"/>
                  </a:lnTo>
                  <a:lnTo>
                    <a:pt x="518541" y="7752334"/>
                  </a:lnTo>
                  <a:cubicBezTo>
                    <a:pt x="530225" y="7741666"/>
                    <a:pt x="542036" y="7730236"/>
                    <a:pt x="553720" y="7718044"/>
                  </a:cubicBezTo>
                  <a:lnTo>
                    <a:pt x="571373" y="7699756"/>
                  </a:lnTo>
                  <a:lnTo>
                    <a:pt x="607949" y="7735062"/>
                  </a:lnTo>
                  <a:close/>
                  <a:moveTo>
                    <a:pt x="529336" y="7805547"/>
                  </a:moveTo>
                  <a:cubicBezTo>
                    <a:pt x="514350" y="7816723"/>
                    <a:pt x="498983" y="7826629"/>
                    <a:pt x="483489" y="7835011"/>
                  </a:cubicBezTo>
                  <a:lnTo>
                    <a:pt x="461137" y="7846949"/>
                  </a:lnTo>
                  <a:lnTo>
                    <a:pt x="437261" y="7802118"/>
                  </a:lnTo>
                  <a:lnTo>
                    <a:pt x="459613" y="7790180"/>
                  </a:lnTo>
                  <a:cubicBezTo>
                    <a:pt x="472567" y="7783322"/>
                    <a:pt x="485775" y="7774814"/>
                    <a:pt x="499110" y="7764780"/>
                  </a:cubicBezTo>
                  <a:lnTo>
                    <a:pt x="519557" y="7749667"/>
                  </a:lnTo>
                  <a:lnTo>
                    <a:pt x="549910" y="7790434"/>
                  </a:lnTo>
                  <a:close/>
                  <a:moveTo>
                    <a:pt x="477774" y="7835011"/>
                  </a:moveTo>
                  <a:cubicBezTo>
                    <a:pt x="472440" y="7848981"/>
                    <a:pt x="468503" y="7863967"/>
                    <a:pt x="465328" y="7879842"/>
                  </a:cubicBezTo>
                  <a:lnTo>
                    <a:pt x="460375" y="7904734"/>
                  </a:lnTo>
                  <a:lnTo>
                    <a:pt x="410591" y="7894828"/>
                  </a:lnTo>
                  <a:lnTo>
                    <a:pt x="415544" y="7869936"/>
                  </a:lnTo>
                  <a:cubicBezTo>
                    <a:pt x="419100" y="7852029"/>
                    <a:pt x="423799" y="7834249"/>
                    <a:pt x="430276" y="7817104"/>
                  </a:cubicBezTo>
                  <a:lnTo>
                    <a:pt x="439293" y="7793355"/>
                  </a:lnTo>
                  <a:lnTo>
                    <a:pt x="486791" y="7811262"/>
                  </a:lnTo>
                  <a:close/>
                  <a:moveTo>
                    <a:pt x="467360" y="7903845"/>
                  </a:moveTo>
                  <a:cubicBezTo>
                    <a:pt x="465709" y="7920102"/>
                    <a:pt x="464439" y="7936866"/>
                    <a:pt x="463296" y="7953756"/>
                  </a:cubicBezTo>
                  <a:lnTo>
                    <a:pt x="461645" y="7979156"/>
                  </a:lnTo>
                  <a:lnTo>
                    <a:pt x="410972" y="7975728"/>
                  </a:lnTo>
                  <a:lnTo>
                    <a:pt x="412623" y="7950328"/>
                  </a:lnTo>
                  <a:cubicBezTo>
                    <a:pt x="413766" y="7933309"/>
                    <a:pt x="415036" y="7915910"/>
                    <a:pt x="416814" y="7898511"/>
                  </a:cubicBezTo>
                  <a:lnTo>
                    <a:pt x="419481" y="7873239"/>
                  </a:lnTo>
                  <a:lnTo>
                    <a:pt x="470027" y="7878445"/>
                  </a:lnTo>
                  <a:close/>
                  <a:moveTo>
                    <a:pt x="462407" y="7979665"/>
                  </a:moveTo>
                  <a:cubicBezTo>
                    <a:pt x="461010" y="7997064"/>
                    <a:pt x="459232" y="8014590"/>
                    <a:pt x="456565" y="8031734"/>
                  </a:cubicBezTo>
                  <a:lnTo>
                    <a:pt x="452628" y="8056880"/>
                  </a:lnTo>
                  <a:lnTo>
                    <a:pt x="402463" y="8049133"/>
                  </a:lnTo>
                  <a:lnTo>
                    <a:pt x="406400" y="8023987"/>
                  </a:lnTo>
                  <a:cubicBezTo>
                    <a:pt x="408813" y="8008493"/>
                    <a:pt x="410464" y="7992365"/>
                    <a:pt x="411861" y="7975600"/>
                  </a:cubicBezTo>
                  <a:lnTo>
                    <a:pt x="413893" y="7950328"/>
                  </a:lnTo>
                  <a:lnTo>
                    <a:pt x="464566" y="7954391"/>
                  </a:lnTo>
                  <a:close/>
                  <a:moveTo>
                    <a:pt x="438150" y="8051673"/>
                  </a:moveTo>
                  <a:cubicBezTo>
                    <a:pt x="435610" y="8059674"/>
                    <a:pt x="433197" y="8074406"/>
                    <a:pt x="432308" y="8095107"/>
                  </a:cubicBezTo>
                  <a:lnTo>
                    <a:pt x="431165" y="8120507"/>
                  </a:lnTo>
                  <a:lnTo>
                    <a:pt x="380365" y="8118348"/>
                  </a:lnTo>
                  <a:lnTo>
                    <a:pt x="381508" y="8092948"/>
                  </a:lnTo>
                  <a:cubicBezTo>
                    <a:pt x="382524" y="8070850"/>
                    <a:pt x="384937" y="8050657"/>
                    <a:pt x="389763" y="8036053"/>
                  </a:cubicBezTo>
                  <a:lnTo>
                    <a:pt x="397637" y="8011922"/>
                  </a:lnTo>
                  <a:lnTo>
                    <a:pt x="445897" y="8027670"/>
                  </a:lnTo>
                  <a:close/>
                  <a:moveTo>
                    <a:pt x="440436" y="8119491"/>
                  </a:moveTo>
                  <a:cubicBezTo>
                    <a:pt x="441198" y="8135112"/>
                    <a:pt x="442722" y="8151495"/>
                    <a:pt x="444754" y="8168132"/>
                  </a:cubicBezTo>
                  <a:lnTo>
                    <a:pt x="447929" y="8193278"/>
                  </a:lnTo>
                  <a:lnTo>
                    <a:pt x="397510" y="8199755"/>
                  </a:lnTo>
                  <a:lnTo>
                    <a:pt x="394335" y="8174609"/>
                  </a:lnTo>
                  <a:cubicBezTo>
                    <a:pt x="392049" y="8156703"/>
                    <a:pt x="390525" y="8138922"/>
                    <a:pt x="389636" y="8122158"/>
                  </a:cubicBezTo>
                  <a:lnTo>
                    <a:pt x="388366" y="8096758"/>
                  </a:lnTo>
                  <a:lnTo>
                    <a:pt x="439039" y="8094091"/>
                  </a:lnTo>
                  <a:close/>
                  <a:moveTo>
                    <a:pt x="451485" y="8190865"/>
                  </a:moveTo>
                  <a:cubicBezTo>
                    <a:pt x="454914" y="8206994"/>
                    <a:pt x="458978" y="8222615"/>
                    <a:pt x="463804" y="8237220"/>
                  </a:cubicBezTo>
                  <a:lnTo>
                    <a:pt x="471678" y="8261350"/>
                  </a:lnTo>
                  <a:lnTo>
                    <a:pt x="423418" y="8277098"/>
                  </a:lnTo>
                  <a:lnTo>
                    <a:pt x="415544" y="8252968"/>
                  </a:lnTo>
                  <a:cubicBezTo>
                    <a:pt x="410083" y="8236331"/>
                    <a:pt x="405511" y="8218932"/>
                    <a:pt x="401828" y="8201279"/>
                  </a:cubicBezTo>
                  <a:lnTo>
                    <a:pt x="396621" y="8176387"/>
                  </a:lnTo>
                  <a:lnTo>
                    <a:pt x="446278" y="8165846"/>
                  </a:lnTo>
                  <a:close/>
                  <a:moveTo>
                    <a:pt x="619379" y="8695817"/>
                  </a:moveTo>
                  <a:cubicBezTo>
                    <a:pt x="627126" y="8710422"/>
                    <a:pt x="635508" y="8721725"/>
                    <a:pt x="644144" y="8729472"/>
                  </a:cubicBezTo>
                  <a:lnTo>
                    <a:pt x="662940" y="8746617"/>
                  </a:lnTo>
                  <a:lnTo>
                    <a:pt x="628777" y="8784209"/>
                  </a:lnTo>
                  <a:lnTo>
                    <a:pt x="609981" y="8767191"/>
                  </a:lnTo>
                  <a:cubicBezTo>
                    <a:pt x="595757" y="8754237"/>
                    <a:pt x="584073" y="8737727"/>
                    <a:pt x="574548" y="8719693"/>
                  </a:cubicBezTo>
                  <a:lnTo>
                    <a:pt x="562610" y="8697214"/>
                  </a:lnTo>
                  <a:lnTo>
                    <a:pt x="607441" y="8673338"/>
                  </a:lnTo>
                  <a:close/>
                  <a:moveTo>
                    <a:pt x="656463" y="8693277"/>
                  </a:moveTo>
                  <a:cubicBezTo>
                    <a:pt x="672973" y="8689467"/>
                    <a:pt x="690626" y="8686546"/>
                    <a:pt x="709295" y="8684387"/>
                  </a:cubicBezTo>
                  <a:lnTo>
                    <a:pt x="734568" y="8681466"/>
                  </a:lnTo>
                  <a:lnTo>
                    <a:pt x="740410" y="8731885"/>
                  </a:lnTo>
                  <a:lnTo>
                    <a:pt x="715137" y="8734806"/>
                  </a:lnTo>
                  <a:cubicBezTo>
                    <a:pt x="697992" y="8736838"/>
                    <a:pt x="682117" y="8739378"/>
                    <a:pt x="667766" y="8742680"/>
                  </a:cubicBezTo>
                  <a:lnTo>
                    <a:pt x="643001" y="8748395"/>
                  </a:lnTo>
                  <a:lnTo>
                    <a:pt x="631698" y="8698865"/>
                  </a:lnTo>
                  <a:close/>
                  <a:moveTo>
                    <a:pt x="736981" y="8685911"/>
                  </a:moveTo>
                  <a:cubicBezTo>
                    <a:pt x="753872" y="8685149"/>
                    <a:pt x="771398" y="8685022"/>
                    <a:pt x="789178" y="8685149"/>
                  </a:cubicBezTo>
                  <a:lnTo>
                    <a:pt x="814578" y="8685530"/>
                  </a:lnTo>
                  <a:lnTo>
                    <a:pt x="813943" y="8736330"/>
                  </a:lnTo>
                  <a:lnTo>
                    <a:pt x="788543" y="8735949"/>
                  </a:lnTo>
                  <a:cubicBezTo>
                    <a:pt x="771525" y="8735695"/>
                    <a:pt x="755015" y="8735949"/>
                    <a:pt x="739140" y="8736584"/>
                  </a:cubicBezTo>
                  <a:lnTo>
                    <a:pt x="713740" y="8737600"/>
                  </a:lnTo>
                  <a:lnTo>
                    <a:pt x="711581" y="8686800"/>
                  </a:lnTo>
                  <a:close/>
                  <a:moveTo>
                    <a:pt x="815721" y="8687943"/>
                  </a:moveTo>
                  <a:cubicBezTo>
                    <a:pt x="832739" y="8688959"/>
                    <a:pt x="849884" y="8690229"/>
                    <a:pt x="867156" y="8692007"/>
                  </a:cubicBezTo>
                  <a:lnTo>
                    <a:pt x="892429" y="8694420"/>
                  </a:lnTo>
                  <a:lnTo>
                    <a:pt x="887476" y="8744966"/>
                  </a:lnTo>
                  <a:lnTo>
                    <a:pt x="862203" y="8742553"/>
                  </a:lnTo>
                  <a:cubicBezTo>
                    <a:pt x="845566" y="8740902"/>
                    <a:pt x="829056" y="8739632"/>
                    <a:pt x="812800" y="8738743"/>
                  </a:cubicBezTo>
                  <a:lnTo>
                    <a:pt x="787400" y="8737219"/>
                  </a:lnTo>
                  <a:lnTo>
                    <a:pt x="790321" y="8686546"/>
                  </a:lnTo>
                  <a:close/>
                  <a:moveTo>
                    <a:pt x="893445" y="8696579"/>
                  </a:moveTo>
                  <a:cubicBezTo>
                    <a:pt x="910590" y="8698865"/>
                    <a:pt x="927735" y="8701532"/>
                    <a:pt x="944626" y="8704453"/>
                  </a:cubicBezTo>
                  <a:lnTo>
                    <a:pt x="969645" y="8708771"/>
                  </a:lnTo>
                  <a:lnTo>
                    <a:pt x="961009" y="8758809"/>
                  </a:lnTo>
                  <a:lnTo>
                    <a:pt x="935990" y="8754491"/>
                  </a:lnTo>
                  <a:cubicBezTo>
                    <a:pt x="919607" y="8751697"/>
                    <a:pt x="903097" y="8749157"/>
                    <a:pt x="886587" y="8746871"/>
                  </a:cubicBezTo>
                  <a:lnTo>
                    <a:pt x="861441" y="8743442"/>
                  </a:lnTo>
                  <a:lnTo>
                    <a:pt x="868299" y="8693150"/>
                  </a:lnTo>
                  <a:close/>
                  <a:moveTo>
                    <a:pt x="970661" y="8710930"/>
                  </a:moveTo>
                  <a:cubicBezTo>
                    <a:pt x="987679" y="8714613"/>
                    <a:pt x="1004443" y="8718423"/>
                    <a:pt x="1020699" y="8722741"/>
                  </a:cubicBezTo>
                  <a:lnTo>
                    <a:pt x="1045337" y="8729091"/>
                  </a:lnTo>
                  <a:lnTo>
                    <a:pt x="1032637" y="8778240"/>
                  </a:lnTo>
                  <a:lnTo>
                    <a:pt x="1007999" y="8771890"/>
                  </a:lnTo>
                  <a:cubicBezTo>
                    <a:pt x="992378" y="8767826"/>
                    <a:pt x="976376" y="8764143"/>
                    <a:pt x="959993" y="8760587"/>
                  </a:cubicBezTo>
                  <a:lnTo>
                    <a:pt x="935101" y="8755253"/>
                  </a:lnTo>
                  <a:lnTo>
                    <a:pt x="945642" y="8705596"/>
                  </a:lnTo>
                  <a:close/>
                  <a:moveTo>
                    <a:pt x="1045845" y="8731631"/>
                  </a:moveTo>
                  <a:cubicBezTo>
                    <a:pt x="1051052" y="8733282"/>
                    <a:pt x="1056259" y="8734933"/>
                    <a:pt x="1061339" y="8736584"/>
                  </a:cubicBezTo>
                  <a:cubicBezTo>
                    <a:pt x="1073785" y="8740775"/>
                    <a:pt x="1081024" y="8753602"/>
                    <a:pt x="1078103" y="8766302"/>
                  </a:cubicBezTo>
                  <a:cubicBezTo>
                    <a:pt x="1075055" y="8779764"/>
                    <a:pt x="1070483" y="8792083"/>
                    <a:pt x="1065911" y="8803386"/>
                  </a:cubicBezTo>
                  <a:lnTo>
                    <a:pt x="1056386" y="8826881"/>
                  </a:lnTo>
                  <a:lnTo>
                    <a:pt x="1009269" y="8807831"/>
                  </a:lnTo>
                  <a:lnTo>
                    <a:pt x="1018794" y="8784336"/>
                  </a:lnTo>
                  <a:cubicBezTo>
                    <a:pt x="1022985" y="8774049"/>
                    <a:pt x="1026287" y="8764651"/>
                    <a:pt x="1028573" y="8754999"/>
                  </a:cubicBezTo>
                  <a:lnTo>
                    <a:pt x="1053338" y="8760714"/>
                  </a:lnTo>
                  <a:lnTo>
                    <a:pt x="1045337" y="8784844"/>
                  </a:lnTo>
                  <a:cubicBezTo>
                    <a:pt x="1040511" y="8783193"/>
                    <a:pt x="1035685" y="8781669"/>
                    <a:pt x="1030732" y="8780145"/>
                  </a:cubicBezTo>
                  <a:lnTo>
                    <a:pt x="1006475" y="8772525"/>
                  </a:lnTo>
                  <a:lnTo>
                    <a:pt x="1021715" y="8724011"/>
                  </a:lnTo>
                  <a:close/>
                  <a:moveTo>
                    <a:pt x="1024001" y="8840978"/>
                  </a:moveTo>
                  <a:cubicBezTo>
                    <a:pt x="1022858" y="8844534"/>
                    <a:pt x="1021969" y="8848090"/>
                    <a:pt x="1021080" y="8851773"/>
                  </a:cubicBezTo>
                  <a:cubicBezTo>
                    <a:pt x="1018921" y="8861425"/>
                    <a:pt x="1017651" y="8871585"/>
                    <a:pt x="1018032" y="8882761"/>
                  </a:cubicBezTo>
                  <a:lnTo>
                    <a:pt x="1018921" y="8908161"/>
                  </a:lnTo>
                  <a:lnTo>
                    <a:pt x="968121" y="8910066"/>
                  </a:lnTo>
                  <a:lnTo>
                    <a:pt x="967232" y="8884666"/>
                  </a:lnTo>
                  <a:cubicBezTo>
                    <a:pt x="966597" y="8868537"/>
                    <a:pt x="968375" y="8853932"/>
                    <a:pt x="971550" y="8840470"/>
                  </a:cubicBezTo>
                  <a:lnTo>
                    <a:pt x="996315" y="8846185"/>
                  </a:lnTo>
                  <a:lnTo>
                    <a:pt x="971550" y="8840470"/>
                  </a:lnTo>
                  <a:cubicBezTo>
                    <a:pt x="972693" y="8835517"/>
                    <a:pt x="973963" y="8830691"/>
                    <a:pt x="975487" y="8826119"/>
                  </a:cubicBezTo>
                  <a:lnTo>
                    <a:pt x="982980" y="8801862"/>
                  </a:lnTo>
                  <a:lnTo>
                    <a:pt x="1031494" y="8816848"/>
                  </a:lnTo>
                  <a:close/>
                  <a:moveTo>
                    <a:pt x="1020699" y="8875903"/>
                  </a:moveTo>
                  <a:cubicBezTo>
                    <a:pt x="1025398" y="8876411"/>
                    <a:pt x="1035431" y="8873998"/>
                    <a:pt x="1052957" y="8863965"/>
                  </a:cubicBezTo>
                  <a:lnTo>
                    <a:pt x="1074928" y="8851265"/>
                  </a:lnTo>
                  <a:lnTo>
                    <a:pt x="1100201" y="8895334"/>
                  </a:lnTo>
                  <a:lnTo>
                    <a:pt x="1078230" y="8908034"/>
                  </a:lnTo>
                  <a:cubicBezTo>
                    <a:pt x="1059942" y="8918448"/>
                    <a:pt x="1037336" y="8928862"/>
                    <a:pt x="1015238" y="8926449"/>
                  </a:cubicBezTo>
                  <a:lnTo>
                    <a:pt x="989965" y="8923655"/>
                  </a:lnTo>
                  <a:lnTo>
                    <a:pt x="995426" y="8873109"/>
                  </a:lnTo>
                  <a:close/>
                  <a:moveTo>
                    <a:pt x="1067943" y="8834501"/>
                  </a:moveTo>
                  <a:cubicBezTo>
                    <a:pt x="1071372" y="8832088"/>
                    <a:pt x="1074801" y="8829548"/>
                    <a:pt x="1078230" y="8827135"/>
                  </a:cubicBezTo>
                  <a:lnTo>
                    <a:pt x="1093089" y="8847709"/>
                  </a:lnTo>
                  <a:lnTo>
                    <a:pt x="1078230" y="8827135"/>
                  </a:lnTo>
                  <a:cubicBezTo>
                    <a:pt x="1088517" y="8819769"/>
                    <a:pt x="1099312" y="8812022"/>
                    <a:pt x="1109980" y="8804783"/>
                  </a:cubicBezTo>
                  <a:lnTo>
                    <a:pt x="1131062" y="8790559"/>
                  </a:lnTo>
                  <a:lnTo>
                    <a:pt x="1159510" y="8832596"/>
                  </a:lnTo>
                  <a:lnTo>
                    <a:pt x="1138428" y="8846820"/>
                  </a:lnTo>
                  <a:cubicBezTo>
                    <a:pt x="1128395" y="8853551"/>
                    <a:pt x="1118235" y="8860917"/>
                    <a:pt x="1107821" y="8868410"/>
                  </a:cubicBezTo>
                  <a:cubicBezTo>
                    <a:pt x="1104392" y="8870950"/>
                    <a:pt x="1100836" y="8873363"/>
                    <a:pt x="1097407" y="8875903"/>
                  </a:cubicBezTo>
                  <a:lnTo>
                    <a:pt x="1076706" y="8890635"/>
                  </a:lnTo>
                  <a:lnTo>
                    <a:pt x="1047242" y="8849233"/>
                  </a:lnTo>
                  <a:close/>
                  <a:moveTo>
                    <a:pt x="1137031" y="8791956"/>
                  </a:moveTo>
                  <a:cubicBezTo>
                    <a:pt x="1157097" y="8783066"/>
                    <a:pt x="1181608" y="8776462"/>
                    <a:pt x="1205357" y="8785098"/>
                  </a:cubicBezTo>
                  <a:lnTo>
                    <a:pt x="1229233" y="8793861"/>
                  </a:lnTo>
                  <a:lnTo>
                    <a:pt x="1211707" y="8841486"/>
                  </a:lnTo>
                  <a:lnTo>
                    <a:pt x="1187831" y="8832723"/>
                  </a:lnTo>
                  <a:cubicBezTo>
                    <a:pt x="1183132" y="8830945"/>
                    <a:pt x="1174115" y="8831072"/>
                    <a:pt x="1157732" y="8838311"/>
                  </a:cubicBezTo>
                  <a:lnTo>
                    <a:pt x="1134491" y="8848598"/>
                  </a:lnTo>
                  <a:lnTo>
                    <a:pt x="1113790" y="8802243"/>
                  </a:lnTo>
                  <a:close/>
                  <a:moveTo>
                    <a:pt x="1233551" y="8835644"/>
                  </a:moveTo>
                  <a:cubicBezTo>
                    <a:pt x="1250823" y="8860028"/>
                    <a:pt x="1242314" y="8884666"/>
                    <a:pt x="1232916" y="8901176"/>
                  </a:cubicBezTo>
                  <a:cubicBezTo>
                    <a:pt x="1231011" y="8904605"/>
                    <a:pt x="1228852" y="8908034"/>
                    <a:pt x="1226693" y="8911209"/>
                  </a:cubicBezTo>
                  <a:lnTo>
                    <a:pt x="1212596" y="8932291"/>
                  </a:lnTo>
                  <a:lnTo>
                    <a:pt x="1170305" y="8904097"/>
                  </a:lnTo>
                  <a:lnTo>
                    <a:pt x="1184402" y="8883015"/>
                  </a:lnTo>
                  <a:cubicBezTo>
                    <a:pt x="1186053" y="8880475"/>
                    <a:pt x="1187450" y="8878189"/>
                    <a:pt x="1188720" y="8876157"/>
                  </a:cubicBezTo>
                  <a:lnTo>
                    <a:pt x="1210818" y="8888730"/>
                  </a:lnTo>
                  <a:lnTo>
                    <a:pt x="1188720" y="8876157"/>
                  </a:lnTo>
                  <a:cubicBezTo>
                    <a:pt x="1194816" y="8865489"/>
                    <a:pt x="1192022" y="8864981"/>
                    <a:pt x="1192022" y="8864981"/>
                  </a:cubicBezTo>
                  <a:lnTo>
                    <a:pt x="1177290" y="8844280"/>
                  </a:lnTo>
                  <a:lnTo>
                    <a:pt x="1218692" y="8814943"/>
                  </a:lnTo>
                  <a:close/>
                  <a:moveTo>
                    <a:pt x="1183513" y="8931275"/>
                  </a:moveTo>
                  <a:cubicBezTo>
                    <a:pt x="1182751" y="8932545"/>
                    <a:pt x="1182116" y="8933688"/>
                    <a:pt x="1181354" y="8934958"/>
                  </a:cubicBezTo>
                  <a:lnTo>
                    <a:pt x="1159256" y="8922385"/>
                  </a:lnTo>
                  <a:lnTo>
                    <a:pt x="1181354" y="8934958"/>
                  </a:lnTo>
                  <a:cubicBezTo>
                    <a:pt x="1175004" y="8946134"/>
                    <a:pt x="1171194" y="8956548"/>
                    <a:pt x="1170559" y="8967089"/>
                  </a:cubicBezTo>
                  <a:lnTo>
                    <a:pt x="1169035" y="8992489"/>
                  </a:lnTo>
                  <a:lnTo>
                    <a:pt x="1118362" y="8989441"/>
                  </a:lnTo>
                  <a:lnTo>
                    <a:pt x="1119886" y="8964041"/>
                  </a:lnTo>
                  <a:cubicBezTo>
                    <a:pt x="1121156" y="8943086"/>
                    <a:pt x="1128649" y="8925052"/>
                    <a:pt x="1137158" y="8909939"/>
                  </a:cubicBezTo>
                  <a:cubicBezTo>
                    <a:pt x="1138047" y="8908288"/>
                    <a:pt x="1139063" y="8906637"/>
                    <a:pt x="1140079" y="8904986"/>
                  </a:cubicBezTo>
                  <a:lnTo>
                    <a:pt x="1153287" y="8883269"/>
                  </a:lnTo>
                  <a:lnTo>
                    <a:pt x="1196721" y="8909558"/>
                  </a:lnTo>
                  <a:close/>
                  <a:moveTo>
                    <a:pt x="1158367" y="8956675"/>
                  </a:moveTo>
                  <a:cubicBezTo>
                    <a:pt x="1171956" y="8946007"/>
                    <a:pt x="1185418" y="8935593"/>
                    <a:pt x="1198753" y="8925306"/>
                  </a:cubicBezTo>
                  <a:lnTo>
                    <a:pt x="1218946" y="8909812"/>
                  </a:lnTo>
                  <a:lnTo>
                    <a:pt x="1249807" y="8950198"/>
                  </a:lnTo>
                  <a:lnTo>
                    <a:pt x="1229614" y="8965692"/>
                  </a:lnTo>
                  <a:cubicBezTo>
                    <a:pt x="1216406" y="8975852"/>
                    <a:pt x="1203071" y="8986139"/>
                    <a:pt x="1189736" y="8996680"/>
                  </a:cubicBezTo>
                  <a:lnTo>
                    <a:pt x="1169797" y="9012428"/>
                  </a:lnTo>
                  <a:lnTo>
                    <a:pt x="1138301" y="8972550"/>
                  </a:lnTo>
                  <a:close/>
                  <a:moveTo>
                    <a:pt x="1219581" y="8910320"/>
                  </a:moveTo>
                  <a:cubicBezTo>
                    <a:pt x="1233424" y="8900033"/>
                    <a:pt x="1247140" y="8890000"/>
                    <a:pt x="1260983" y="8880094"/>
                  </a:cubicBezTo>
                  <a:lnTo>
                    <a:pt x="1281557" y="8865235"/>
                  </a:lnTo>
                  <a:lnTo>
                    <a:pt x="1311148" y="8906510"/>
                  </a:lnTo>
                  <a:lnTo>
                    <a:pt x="1290574" y="8921369"/>
                  </a:lnTo>
                  <a:cubicBezTo>
                    <a:pt x="1277112" y="8931021"/>
                    <a:pt x="1263523" y="8940927"/>
                    <a:pt x="1249807" y="8951087"/>
                  </a:cubicBezTo>
                  <a:lnTo>
                    <a:pt x="1229360" y="8966200"/>
                  </a:lnTo>
                  <a:lnTo>
                    <a:pt x="1199134" y="8925433"/>
                  </a:lnTo>
                  <a:close/>
                  <a:moveTo>
                    <a:pt x="1282319" y="8865743"/>
                  </a:moveTo>
                  <a:cubicBezTo>
                    <a:pt x="1296416" y="8855964"/>
                    <a:pt x="1310513" y="8846312"/>
                    <a:pt x="1324610" y="8836914"/>
                  </a:cubicBezTo>
                  <a:lnTo>
                    <a:pt x="1345692" y="8822817"/>
                  </a:lnTo>
                  <a:lnTo>
                    <a:pt x="1374013" y="8864981"/>
                  </a:lnTo>
                  <a:lnTo>
                    <a:pt x="1352931" y="8879078"/>
                  </a:lnTo>
                  <a:cubicBezTo>
                    <a:pt x="1339088" y="8888349"/>
                    <a:pt x="1325245" y="8897747"/>
                    <a:pt x="1311275" y="8907526"/>
                  </a:cubicBezTo>
                  <a:lnTo>
                    <a:pt x="1290447" y="8922004"/>
                  </a:lnTo>
                  <a:lnTo>
                    <a:pt x="1261491" y="8880221"/>
                  </a:lnTo>
                  <a:close/>
                  <a:moveTo>
                    <a:pt x="1346581" y="8823198"/>
                  </a:moveTo>
                  <a:cubicBezTo>
                    <a:pt x="1361059" y="8813800"/>
                    <a:pt x="1375410" y="8804656"/>
                    <a:pt x="1389888" y="8795766"/>
                  </a:cubicBezTo>
                  <a:lnTo>
                    <a:pt x="1411478" y="8782304"/>
                  </a:lnTo>
                  <a:lnTo>
                    <a:pt x="1438402" y="8825357"/>
                  </a:lnTo>
                  <a:lnTo>
                    <a:pt x="1416812" y="8838819"/>
                  </a:lnTo>
                  <a:cubicBezTo>
                    <a:pt x="1402715" y="8847582"/>
                    <a:pt x="1388491" y="8856599"/>
                    <a:pt x="1374267" y="8865870"/>
                  </a:cubicBezTo>
                  <a:lnTo>
                    <a:pt x="1352931" y="8879713"/>
                  </a:lnTo>
                  <a:lnTo>
                    <a:pt x="1325372" y="8837041"/>
                  </a:lnTo>
                  <a:close/>
                  <a:moveTo>
                    <a:pt x="1412367" y="8782812"/>
                  </a:moveTo>
                  <a:cubicBezTo>
                    <a:pt x="1427099" y="8773922"/>
                    <a:pt x="1441831" y="8765286"/>
                    <a:pt x="1456563" y="8756904"/>
                  </a:cubicBezTo>
                  <a:lnTo>
                    <a:pt x="1478534" y="8744204"/>
                  </a:lnTo>
                  <a:lnTo>
                    <a:pt x="1503934" y="8788273"/>
                  </a:lnTo>
                  <a:lnTo>
                    <a:pt x="1481963" y="8800973"/>
                  </a:lnTo>
                  <a:cubicBezTo>
                    <a:pt x="1467485" y="8809228"/>
                    <a:pt x="1453007" y="8817737"/>
                    <a:pt x="1438529" y="8826500"/>
                  </a:cubicBezTo>
                  <a:lnTo>
                    <a:pt x="1416685" y="8839581"/>
                  </a:lnTo>
                  <a:lnTo>
                    <a:pt x="1390523" y="8796020"/>
                  </a:lnTo>
                  <a:close/>
                  <a:moveTo>
                    <a:pt x="1479296" y="8744839"/>
                  </a:moveTo>
                  <a:cubicBezTo>
                    <a:pt x="1494409" y="8736457"/>
                    <a:pt x="1509395" y="8728329"/>
                    <a:pt x="1524381" y="8720328"/>
                  </a:cubicBezTo>
                  <a:lnTo>
                    <a:pt x="1546860" y="8708390"/>
                  </a:lnTo>
                  <a:lnTo>
                    <a:pt x="1570736" y="8753221"/>
                  </a:lnTo>
                  <a:lnTo>
                    <a:pt x="1548257" y="8765159"/>
                  </a:lnTo>
                  <a:cubicBezTo>
                    <a:pt x="1533525" y="8773033"/>
                    <a:pt x="1518793" y="8781034"/>
                    <a:pt x="1503934" y="8789289"/>
                  </a:cubicBezTo>
                  <a:lnTo>
                    <a:pt x="1481709" y="8801608"/>
                  </a:lnTo>
                  <a:lnTo>
                    <a:pt x="1457071" y="8757158"/>
                  </a:lnTo>
                  <a:close/>
                  <a:moveTo>
                    <a:pt x="1548257" y="8708644"/>
                  </a:moveTo>
                  <a:cubicBezTo>
                    <a:pt x="1563624" y="8700897"/>
                    <a:pt x="1578864" y="8693150"/>
                    <a:pt x="1594104" y="8685784"/>
                  </a:cubicBezTo>
                  <a:lnTo>
                    <a:pt x="1616964" y="8674608"/>
                  </a:lnTo>
                  <a:lnTo>
                    <a:pt x="1639316" y="8720201"/>
                  </a:lnTo>
                  <a:lnTo>
                    <a:pt x="1616456" y="8731377"/>
                  </a:lnTo>
                  <a:cubicBezTo>
                    <a:pt x="1601470" y="8738743"/>
                    <a:pt x="1586484" y="8746236"/>
                    <a:pt x="1571371" y="8753856"/>
                  </a:cubicBezTo>
                  <a:lnTo>
                    <a:pt x="1548765" y="8765413"/>
                  </a:lnTo>
                  <a:lnTo>
                    <a:pt x="1525651" y="8720201"/>
                  </a:lnTo>
                  <a:close/>
                  <a:moveTo>
                    <a:pt x="1617091" y="8675370"/>
                  </a:moveTo>
                  <a:cubicBezTo>
                    <a:pt x="1632712" y="8668004"/>
                    <a:pt x="1648206" y="8660892"/>
                    <a:pt x="1663700" y="8653907"/>
                  </a:cubicBezTo>
                  <a:lnTo>
                    <a:pt x="1686814" y="8643493"/>
                  </a:lnTo>
                  <a:lnTo>
                    <a:pt x="1707769" y="8689848"/>
                  </a:lnTo>
                  <a:lnTo>
                    <a:pt x="1684655" y="8700262"/>
                  </a:lnTo>
                  <a:cubicBezTo>
                    <a:pt x="1669415" y="8707120"/>
                    <a:pt x="1654048" y="8714232"/>
                    <a:pt x="1638681" y="8721471"/>
                  </a:cubicBezTo>
                  <a:lnTo>
                    <a:pt x="1615694" y="8732266"/>
                  </a:lnTo>
                  <a:lnTo>
                    <a:pt x="1594104" y="8686292"/>
                  </a:lnTo>
                  <a:close/>
                  <a:moveTo>
                    <a:pt x="1687576" y="8644001"/>
                  </a:moveTo>
                  <a:cubicBezTo>
                    <a:pt x="1703197" y="8637270"/>
                    <a:pt x="1718818" y="8630539"/>
                    <a:pt x="1734439" y="8624062"/>
                  </a:cubicBezTo>
                  <a:lnTo>
                    <a:pt x="1757934" y="8614283"/>
                  </a:lnTo>
                  <a:lnTo>
                    <a:pt x="1777492" y="8661146"/>
                  </a:lnTo>
                  <a:lnTo>
                    <a:pt x="1753997" y="8670925"/>
                  </a:lnTo>
                  <a:cubicBezTo>
                    <a:pt x="1738630" y="8677402"/>
                    <a:pt x="1723263" y="8683879"/>
                    <a:pt x="1707769" y="8690610"/>
                  </a:cubicBezTo>
                  <a:lnTo>
                    <a:pt x="1684528" y="8700770"/>
                  </a:lnTo>
                  <a:lnTo>
                    <a:pt x="1664335" y="8654161"/>
                  </a:lnTo>
                  <a:close/>
                  <a:moveTo>
                    <a:pt x="1758315" y="8614791"/>
                  </a:moveTo>
                  <a:cubicBezTo>
                    <a:pt x="1774190" y="8608441"/>
                    <a:pt x="1789938" y="8602091"/>
                    <a:pt x="1805813" y="8595868"/>
                  </a:cubicBezTo>
                  <a:lnTo>
                    <a:pt x="1829435" y="8586597"/>
                  </a:lnTo>
                  <a:lnTo>
                    <a:pt x="1847850" y="8633968"/>
                  </a:lnTo>
                  <a:lnTo>
                    <a:pt x="1824228" y="8643239"/>
                  </a:lnTo>
                  <a:cubicBezTo>
                    <a:pt x="1808607" y="8649335"/>
                    <a:pt x="1792859" y="8655558"/>
                    <a:pt x="1777238" y="8661908"/>
                  </a:cubicBezTo>
                  <a:lnTo>
                    <a:pt x="1753743" y="8671433"/>
                  </a:lnTo>
                  <a:lnTo>
                    <a:pt x="1734693" y="8624316"/>
                  </a:lnTo>
                  <a:close/>
                  <a:moveTo>
                    <a:pt x="1829816" y="8587105"/>
                  </a:moveTo>
                  <a:cubicBezTo>
                    <a:pt x="1845691" y="8581136"/>
                    <a:pt x="1861439" y="8575167"/>
                    <a:pt x="1877314" y="8569325"/>
                  </a:cubicBezTo>
                  <a:lnTo>
                    <a:pt x="1901190" y="8560562"/>
                  </a:lnTo>
                  <a:lnTo>
                    <a:pt x="1918716" y="8608187"/>
                  </a:lnTo>
                  <a:lnTo>
                    <a:pt x="1894840" y="8616950"/>
                  </a:lnTo>
                  <a:cubicBezTo>
                    <a:pt x="1879092" y="8622792"/>
                    <a:pt x="1863344" y="8628634"/>
                    <a:pt x="1847723" y="8634603"/>
                  </a:cubicBezTo>
                  <a:lnTo>
                    <a:pt x="1823974" y="8643620"/>
                  </a:lnTo>
                  <a:lnTo>
                    <a:pt x="1805940" y="8596122"/>
                  </a:lnTo>
                  <a:close/>
                  <a:moveTo>
                    <a:pt x="1901063" y="8561070"/>
                  </a:moveTo>
                  <a:cubicBezTo>
                    <a:pt x="1916938" y="8555355"/>
                    <a:pt x="1932813" y="8549640"/>
                    <a:pt x="1948815" y="8544052"/>
                  </a:cubicBezTo>
                  <a:lnTo>
                    <a:pt x="1972818" y="8535543"/>
                  </a:lnTo>
                  <a:lnTo>
                    <a:pt x="1989709" y="8583422"/>
                  </a:lnTo>
                  <a:lnTo>
                    <a:pt x="1965706" y="8591931"/>
                  </a:lnTo>
                  <a:cubicBezTo>
                    <a:pt x="1949831" y="8597519"/>
                    <a:pt x="1934083" y="8603107"/>
                    <a:pt x="1918335" y="8608822"/>
                  </a:cubicBezTo>
                  <a:lnTo>
                    <a:pt x="1894459" y="8617458"/>
                  </a:lnTo>
                  <a:lnTo>
                    <a:pt x="1877187" y="8569706"/>
                  </a:lnTo>
                  <a:close/>
                  <a:moveTo>
                    <a:pt x="1972818" y="8535924"/>
                  </a:moveTo>
                  <a:cubicBezTo>
                    <a:pt x="1988820" y="8530336"/>
                    <a:pt x="2004822" y="8524748"/>
                    <a:pt x="2020951" y="8519287"/>
                  </a:cubicBezTo>
                  <a:lnTo>
                    <a:pt x="2044954" y="8511032"/>
                  </a:lnTo>
                  <a:lnTo>
                    <a:pt x="2061464" y="8559038"/>
                  </a:lnTo>
                  <a:lnTo>
                    <a:pt x="2037461" y="8567293"/>
                  </a:lnTo>
                  <a:cubicBezTo>
                    <a:pt x="2021459" y="8572881"/>
                    <a:pt x="2005457" y="8578342"/>
                    <a:pt x="1989455" y="8583930"/>
                  </a:cubicBezTo>
                  <a:lnTo>
                    <a:pt x="1965452" y="8592312"/>
                  </a:lnTo>
                  <a:lnTo>
                    <a:pt x="1948688" y="8544306"/>
                  </a:lnTo>
                  <a:close/>
                  <a:moveTo>
                    <a:pt x="2045208" y="8511032"/>
                  </a:moveTo>
                  <a:cubicBezTo>
                    <a:pt x="2060067" y="8505952"/>
                    <a:pt x="2074926" y="8500872"/>
                    <a:pt x="2089785" y="8495792"/>
                  </a:cubicBezTo>
                  <a:cubicBezTo>
                    <a:pt x="2091182" y="8495284"/>
                    <a:pt x="2092452" y="8494903"/>
                    <a:pt x="2093849" y="8494395"/>
                  </a:cubicBezTo>
                  <a:lnTo>
                    <a:pt x="2117852" y="8486140"/>
                  </a:lnTo>
                  <a:lnTo>
                    <a:pt x="2134235" y="8534273"/>
                  </a:lnTo>
                  <a:lnTo>
                    <a:pt x="2110232" y="8542528"/>
                  </a:lnTo>
                  <a:cubicBezTo>
                    <a:pt x="2108835" y="8543036"/>
                    <a:pt x="2107565" y="8543417"/>
                    <a:pt x="2106168" y="8543925"/>
                  </a:cubicBezTo>
                  <a:lnTo>
                    <a:pt x="2097913" y="8519922"/>
                  </a:lnTo>
                  <a:lnTo>
                    <a:pt x="2106168" y="8543925"/>
                  </a:lnTo>
                  <a:cubicBezTo>
                    <a:pt x="2091182" y="8549005"/>
                    <a:pt x="2076323" y="8554085"/>
                    <a:pt x="2061591" y="8559165"/>
                  </a:cubicBezTo>
                  <a:lnTo>
                    <a:pt x="2037588" y="8567420"/>
                  </a:lnTo>
                  <a:lnTo>
                    <a:pt x="2021078" y="8519414"/>
                  </a:lnTo>
                  <a:close/>
                  <a:moveTo>
                    <a:pt x="2117852" y="8486394"/>
                  </a:moveTo>
                  <a:cubicBezTo>
                    <a:pt x="2133727" y="8480933"/>
                    <a:pt x="2149729" y="8475472"/>
                    <a:pt x="2165858" y="8469884"/>
                  </a:cubicBezTo>
                  <a:lnTo>
                    <a:pt x="2189861" y="8461629"/>
                  </a:lnTo>
                  <a:lnTo>
                    <a:pt x="2206371" y="8509635"/>
                  </a:lnTo>
                  <a:lnTo>
                    <a:pt x="2182368" y="8517890"/>
                  </a:lnTo>
                  <a:cubicBezTo>
                    <a:pt x="2166239" y="8523478"/>
                    <a:pt x="2150237" y="8528939"/>
                    <a:pt x="2134235" y="8534400"/>
                  </a:cubicBezTo>
                  <a:lnTo>
                    <a:pt x="2110232" y="8542655"/>
                  </a:lnTo>
                  <a:lnTo>
                    <a:pt x="2093722" y="8494649"/>
                  </a:lnTo>
                  <a:close/>
                  <a:moveTo>
                    <a:pt x="2189607" y="8461502"/>
                  </a:moveTo>
                  <a:cubicBezTo>
                    <a:pt x="2205482" y="8455914"/>
                    <a:pt x="2221484" y="8450453"/>
                    <a:pt x="2237486" y="8444738"/>
                  </a:cubicBezTo>
                  <a:lnTo>
                    <a:pt x="2261489" y="8436229"/>
                  </a:lnTo>
                  <a:lnTo>
                    <a:pt x="2278380" y="8484108"/>
                  </a:lnTo>
                  <a:lnTo>
                    <a:pt x="2254377" y="8492617"/>
                  </a:lnTo>
                  <a:cubicBezTo>
                    <a:pt x="2238248" y="8498332"/>
                    <a:pt x="2222246" y="8503920"/>
                    <a:pt x="2206371" y="8509508"/>
                  </a:cubicBezTo>
                  <a:lnTo>
                    <a:pt x="2182368" y="8517890"/>
                  </a:lnTo>
                  <a:lnTo>
                    <a:pt x="2165604" y="8469884"/>
                  </a:lnTo>
                  <a:close/>
                  <a:moveTo>
                    <a:pt x="2261235" y="8436102"/>
                  </a:moveTo>
                  <a:cubicBezTo>
                    <a:pt x="2276983" y="8430387"/>
                    <a:pt x="2292858" y="8424672"/>
                    <a:pt x="2308860" y="8418830"/>
                  </a:cubicBezTo>
                  <a:lnTo>
                    <a:pt x="2332736" y="8410067"/>
                  </a:lnTo>
                  <a:lnTo>
                    <a:pt x="2350135" y="8457819"/>
                  </a:lnTo>
                  <a:lnTo>
                    <a:pt x="2326259" y="8466582"/>
                  </a:lnTo>
                  <a:cubicBezTo>
                    <a:pt x="2310257" y="8472424"/>
                    <a:pt x="2294255" y="8478266"/>
                    <a:pt x="2278380" y="8483981"/>
                  </a:cubicBezTo>
                  <a:lnTo>
                    <a:pt x="2254504" y="8492617"/>
                  </a:lnTo>
                  <a:lnTo>
                    <a:pt x="2237359" y="8444738"/>
                  </a:lnTo>
                  <a:close/>
                  <a:moveTo>
                    <a:pt x="2332482" y="8409940"/>
                  </a:moveTo>
                  <a:cubicBezTo>
                    <a:pt x="2341245" y="8406638"/>
                    <a:pt x="2350135" y="8403336"/>
                    <a:pt x="2359025" y="8400034"/>
                  </a:cubicBezTo>
                  <a:cubicBezTo>
                    <a:pt x="2371090" y="8395462"/>
                    <a:pt x="2384552" y="8400669"/>
                    <a:pt x="2390521" y="8411972"/>
                  </a:cubicBezTo>
                  <a:cubicBezTo>
                    <a:pt x="2396490" y="8423275"/>
                    <a:pt x="2393061" y="8437372"/>
                    <a:pt x="2382520" y="8444611"/>
                  </a:cubicBezTo>
                  <a:cubicBezTo>
                    <a:pt x="2376551" y="8448802"/>
                    <a:pt x="2370455" y="8452993"/>
                    <a:pt x="2364359" y="8457311"/>
                  </a:cubicBezTo>
                  <a:lnTo>
                    <a:pt x="2343658" y="8472043"/>
                  </a:lnTo>
                  <a:lnTo>
                    <a:pt x="2314321" y="8430641"/>
                  </a:lnTo>
                  <a:lnTo>
                    <a:pt x="2335022" y="8415909"/>
                  </a:lnTo>
                  <a:cubicBezTo>
                    <a:pt x="2341245" y="8411464"/>
                    <a:pt x="2347468" y="8407146"/>
                    <a:pt x="2353564" y="8402828"/>
                  </a:cubicBezTo>
                  <a:lnTo>
                    <a:pt x="2368042" y="8423656"/>
                  </a:lnTo>
                  <a:lnTo>
                    <a:pt x="2377059" y="8447405"/>
                  </a:lnTo>
                  <a:cubicBezTo>
                    <a:pt x="2368169" y="8450834"/>
                    <a:pt x="2359279" y="8454136"/>
                    <a:pt x="2350389" y="8457438"/>
                  </a:cubicBezTo>
                  <a:lnTo>
                    <a:pt x="2326640" y="8466328"/>
                  </a:lnTo>
                  <a:lnTo>
                    <a:pt x="2308860" y="8418703"/>
                  </a:lnTo>
                  <a:close/>
                  <a:moveTo>
                    <a:pt x="2300097" y="8495665"/>
                  </a:moveTo>
                  <a:cubicBezTo>
                    <a:pt x="2286889" y="8505571"/>
                    <a:pt x="2273554" y="8515731"/>
                    <a:pt x="2260219" y="8526145"/>
                  </a:cubicBezTo>
                  <a:lnTo>
                    <a:pt x="2240153" y="8541766"/>
                  </a:lnTo>
                  <a:lnTo>
                    <a:pt x="2208911" y="8501761"/>
                  </a:lnTo>
                  <a:lnTo>
                    <a:pt x="2228977" y="8486140"/>
                  </a:lnTo>
                  <a:cubicBezTo>
                    <a:pt x="2242693" y="8475472"/>
                    <a:pt x="2256282" y="8465058"/>
                    <a:pt x="2269744" y="8455025"/>
                  </a:cubicBezTo>
                  <a:lnTo>
                    <a:pt x="2290064" y="8439785"/>
                  </a:lnTo>
                  <a:lnTo>
                    <a:pt x="2320417" y="8480552"/>
                  </a:lnTo>
                  <a:close/>
                  <a:moveTo>
                    <a:pt x="2241169" y="8542401"/>
                  </a:moveTo>
                  <a:cubicBezTo>
                    <a:pt x="2228342" y="8552815"/>
                    <a:pt x="2215388" y="8563610"/>
                    <a:pt x="2202434" y="8574532"/>
                  </a:cubicBezTo>
                  <a:lnTo>
                    <a:pt x="2183003" y="8590915"/>
                  </a:lnTo>
                  <a:lnTo>
                    <a:pt x="2150237" y="8552053"/>
                  </a:lnTo>
                  <a:lnTo>
                    <a:pt x="2169668" y="8535670"/>
                  </a:lnTo>
                  <a:cubicBezTo>
                    <a:pt x="2182876" y="8524494"/>
                    <a:pt x="2196084" y="8513699"/>
                    <a:pt x="2209165" y="8503031"/>
                  </a:cubicBezTo>
                  <a:lnTo>
                    <a:pt x="2228850" y="8487029"/>
                  </a:lnTo>
                  <a:lnTo>
                    <a:pt x="2260854" y="8526399"/>
                  </a:lnTo>
                  <a:close/>
                  <a:moveTo>
                    <a:pt x="2183765" y="8591296"/>
                  </a:moveTo>
                  <a:cubicBezTo>
                    <a:pt x="2171192" y="8602218"/>
                    <a:pt x="2158619" y="8613394"/>
                    <a:pt x="2146046" y="8624697"/>
                  </a:cubicBezTo>
                  <a:lnTo>
                    <a:pt x="2127123" y="8641715"/>
                  </a:lnTo>
                  <a:lnTo>
                    <a:pt x="2093214" y="8603869"/>
                  </a:lnTo>
                  <a:lnTo>
                    <a:pt x="2112137" y="8586851"/>
                  </a:lnTo>
                  <a:cubicBezTo>
                    <a:pt x="2124964" y="8575421"/>
                    <a:pt x="2137791" y="8564118"/>
                    <a:pt x="2150491" y="8552942"/>
                  </a:cubicBezTo>
                  <a:lnTo>
                    <a:pt x="2169668" y="8536305"/>
                  </a:lnTo>
                  <a:lnTo>
                    <a:pt x="2203069" y="8574659"/>
                  </a:lnTo>
                  <a:close/>
                  <a:moveTo>
                    <a:pt x="2128012" y="8641969"/>
                  </a:moveTo>
                  <a:cubicBezTo>
                    <a:pt x="2115693" y="8653272"/>
                    <a:pt x="2103501" y="8664829"/>
                    <a:pt x="2091182" y="8676386"/>
                  </a:cubicBezTo>
                  <a:lnTo>
                    <a:pt x="2072767" y="8693785"/>
                  </a:lnTo>
                  <a:lnTo>
                    <a:pt x="2037842" y="8656828"/>
                  </a:lnTo>
                  <a:lnTo>
                    <a:pt x="2056257" y="8639429"/>
                  </a:lnTo>
                  <a:cubicBezTo>
                    <a:pt x="2068703" y="8627618"/>
                    <a:pt x="2081149" y="8615934"/>
                    <a:pt x="2093595" y="8604504"/>
                  </a:cubicBezTo>
                  <a:lnTo>
                    <a:pt x="2112264" y="8587232"/>
                  </a:lnTo>
                  <a:lnTo>
                    <a:pt x="2146681" y="8624570"/>
                  </a:lnTo>
                  <a:close/>
                  <a:moveTo>
                    <a:pt x="2073402" y="8693912"/>
                  </a:moveTo>
                  <a:cubicBezTo>
                    <a:pt x="2061464" y="8705469"/>
                    <a:pt x="2049653" y="8717153"/>
                    <a:pt x="2037715" y="8728837"/>
                  </a:cubicBezTo>
                  <a:lnTo>
                    <a:pt x="2019681" y="8746744"/>
                  </a:lnTo>
                  <a:lnTo>
                    <a:pt x="1983867" y="8710676"/>
                  </a:lnTo>
                  <a:lnTo>
                    <a:pt x="2001901" y="8692769"/>
                  </a:lnTo>
                  <a:cubicBezTo>
                    <a:pt x="2013966" y="8680831"/>
                    <a:pt x="2025904" y="8669020"/>
                    <a:pt x="2037969" y="8657336"/>
                  </a:cubicBezTo>
                  <a:lnTo>
                    <a:pt x="2056257" y="8639683"/>
                  </a:lnTo>
                  <a:lnTo>
                    <a:pt x="2091563" y="8676132"/>
                  </a:lnTo>
                  <a:close/>
                  <a:moveTo>
                    <a:pt x="2020443" y="8746744"/>
                  </a:moveTo>
                  <a:cubicBezTo>
                    <a:pt x="2008632" y="8758682"/>
                    <a:pt x="1996821" y="8770874"/>
                    <a:pt x="1985010" y="8783066"/>
                  </a:cubicBezTo>
                  <a:lnTo>
                    <a:pt x="1967357" y="8801354"/>
                  </a:lnTo>
                  <a:lnTo>
                    <a:pt x="1930781" y="8766048"/>
                  </a:lnTo>
                  <a:lnTo>
                    <a:pt x="1948434" y="8747760"/>
                  </a:lnTo>
                  <a:cubicBezTo>
                    <a:pt x="1960372" y="8735441"/>
                    <a:pt x="1972310" y="8723122"/>
                    <a:pt x="1984248" y="8711057"/>
                  </a:cubicBezTo>
                  <a:lnTo>
                    <a:pt x="2002155" y="8693023"/>
                  </a:lnTo>
                  <a:lnTo>
                    <a:pt x="2038350" y="8728710"/>
                  </a:lnTo>
                  <a:close/>
                  <a:moveTo>
                    <a:pt x="1967484" y="8801862"/>
                  </a:moveTo>
                  <a:cubicBezTo>
                    <a:pt x="1956054" y="8813927"/>
                    <a:pt x="1944624" y="8826119"/>
                    <a:pt x="1933194" y="8838438"/>
                  </a:cubicBezTo>
                  <a:lnTo>
                    <a:pt x="1915922" y="8856980"/>
                  </a:lnTo>
                  <a:lnTo>
                    <a:pt x="1878711" y="8822436"/>
                  </a:lnTo>
                  <a:lnTo>
                    <a:pt x="1895983" y="8803894"/>
                  </a:lnTo>
                  <a:cubicBezTo>
                    <a:pt x="1907540" y="8791448"/>
                    <a:pt x="1919097" y="8779129"/>
                    <a:pt x="1930654" y="8766937"/>
                  </a:cubicBezTo>
                  <a:lnTo>
                    <a:pt x="1948180" y="8748522"/>
                  </a:lnTo>
                  <a:lnTo>
                    <a:pt x="1985010" y="8783447"/>
                  </a:lnTo>
                  <a:close/>
                  <a:moveTo>
                    <a:pt x="1916430" y="8857107"/>
                  </a:moveTo>
                  <a:cubicBezTo>
                    <a:pt x="1905000" y="8869553"/>
                    <a:pt x="1893697" y="8882126"/>
                    <a:pt x="1882267" y="8894826"/>
                  </a:cubicBezTo>
                  <a:lnTo>
                    <a:pt x="1865249" y="8913749"/>
                  </a:lnTo>
                  <a:lnTo>
                    <a:pt x="1827403" y="8879840"/>
                  </a:lnTo>
                  <a:lnTo>
                    <a:pt x="1844421" y="8860917"/>
                  </a:lnTo>
                  <a:cubicBezTo>
                    <a:pt x="1855851" y="8848217"/>
                    <a:pt x="1867281" y="8835517"/>
                    <a:pt x="1878838" y="8822944"/>
                  </a:cubicBezTo>
                  <a:lnTo>
                    <a:pt x="1895983" y="8804148"/>
                  </a:lnTo>
                  <a:lnTo>
                    <a:pt x="1933448" y="8838438"/>
                  </a:lnTo>
                  <a:close/>
                  <a:moveTo>
                    <a:pt x="1865630" y="8914003"/>
                  </a:moveTo>
                  <a:cubicBezTo>
                    <a:pt x="1854454" y="8926576"/>
                    <a:pt x="1843405" y="8939276"/>
                    <a:pt x="1832356" y="8951976"/>
                  </a:cubicBezTo>
                  <a:lnTo>
                    <a:pt x="1815719" y="8971153"/>
                  </a:lnTo>
                  <a:lnTo>
                    <a:pt x="1777365" y="8937879"/>
                  </a:lnTo>
                  <a:lnTo>
                    <a:pt x="1794002" y="8918702"/>
                  </a:lnTo>
                  <a:cubicBezTo>
                    <a:pt x="1805178" y="8905875"/>
                    <a:pt x="1816354" y="8893048"/>
                    <a:pt x="1827530" y="8880348"/>
                  </a:cubicBezTo>
                  <a:lnTo>
                    <a:pt x="1844294" y="8861298"/>
                  </a:lnTo>
                  <a:lnTo>
                    <a:pt x="1882394" y="8894953"/>
                  </a:lnTo>
                  <a:close/>
                  <a:moveTo>
                    <a:pt x="1816100" y="8971280"/>
                  </a:moveTo>
                  <a:cubicBezTo>
                    <a:pt x="1805178" y="8984107"/>
                    <a:pt x="1794256" y="8997061"/>
                    <a:pt x="1783334" y="9010015"/>
                  </a:cubicBezTo>
                  <a:lnTo>
                    <a:pt x="1766951" y="9029446"/>
                  </a:lnTo>
                  <a:lnTo>
                    <a:pt x="1728089" y="8996807"/>
                  </a:lnTo>
                  <a:lnTo>
                    <a:pt x="1744472" y="8977376"/>
                  </a:lnTo>
                  <a:cubicBezTo>
                    <a:pt x="1755394" y="8964295"/>
                    <a:pt x="1766443" y="8951341"/>
                    <a:pt x="1777492" y="8938387"/>
                  </a:cubicBezTo>
                  <a:lnTo>
                    <a:pt x="1794002" y="8919083"/>
                  </a:lnTo>
                  <a:lnTo>
                    <a:pt x="1832610" y="8952103"/>
                  </a:lnTo>
                  <a:close/>
                  <a:moveTo>
                    <a:pt x="1767205" y="9029954"/>
                  </a:moveTo>
                  <a:cubicBezTo>
                    <a:pt x="1756410" y="9043035"/>
                    <a:pt x="1745615" y="9056243"/>
                    <a:pt x="1734947" y="9069324"/>
                  </a:cubicBezTo>
                  <a:lnTo>
                    <a:pt x="1718945" y="9089009"/>
                  </a:lnTo>
                  <a:lnTo>
                    <a:pt x="1679575" y="9057005"/>
                  </a:lnTo>
                  <a:lnTo>
                    <a:pt x="1695577" y="9037320"/>
                  </a:lnTo>
                  <a:cubicBezTo>
                    <a:pt x="1706372" y="9023985"/>
                    <a:pt x="1717294" y="9010777"/>
                    <a:pt x="1728089" y="8997569"/>
                  </a:cubicBezTo>
                  <a:lnTo>
                    <a:pt x="1744218" y="8978011"/>
                  </a:lnTo>
                  <a:lnTo>
                    <a:pt x="1783334" y="9010396"/>
                  </a:lnTo>
                  <a:close/>
                  <a:moveTo>
                    <a:pt x="1719072" y="9089390"/>
                  </a:moveTo>
                  <a:cubicBezTo>
                    <a:pt x="1708531" y="9102598"/>
                    <a:pt x="1697990" y="9115933"/>
                    <a:pt x="1687449" y="9129141"/>
                  </a:cubicBezTo>
                  <a:lnTo>
                    <a:pt x="1671701" y="9149080"/>
                  </a:lnTo>
                  <a:lnTo>
                    <a:pt x="1631823" y="9117584"/>
                  </a:lnTo>
                  <a:lnTo>
                    <a:pt x="1647571" y="9097645"/>
                  </a:lnTo>
                  <a:cubicBezTo>
                    <a:pt x="1658112" y="9084310"/>
                    <a:pt x="1668780" y="9070848"/>
                    <a:pt x="1679448" y="9057513"/>
                  </a:cubicBezTo>
                  <a:lnTo>
                    <a:pt x="1695323" y="9037701"/>
                  </a:lnTo>
                  <a:lnTo>
                    <a:pt x="1734947" y="9069451"/>
                  </a:lnTo>
                  <a:close/>
                  <a:moveTo>
                    <a:pt x="1672209" y="9149080"/>
                  </a:moveTo>
                  <a:cubicBezTo>
                    <a:pt x="1661922" y="9162415"/>
                    <a:pt x="1651635" y="9175750"/>
                    <a:pt x="1641475" y="9189085"/>
                  </a:cubicBezTo>
                  <a:lnTo>
                    <a:pt x="1626108" y="9209278"/>
                  </a:lnTo>
                  <a:lnTo>
                    <a:pt x="1585722" y="9178417"/>
                  </a:lnTo>
                  <a:lnTo>
                    <a:pt x="1601089" y="9158224"/>
                  </a:lnTo>
                  <a:cubicBezTo>
                    <a:pt x="1611376" y="9144762"/>
                    <a:pt x="1621663" y="9131300"/>
                    <a:pt x="1632077" y="9117965"/>
                  </a:cubicBezTo>
                  <a:lnTo>
                    <a:pt x="1647698" y="9097899"/>
                  </a:lnTo>
                  <a:lnTo>
                    <a:pt x="1687830" y="9129014"/>
                  </a:lnTo>
                  <a:close/>
                  <a:moveTo>
                    <a:pt x="1626743" y="9209024"/>
                  </a:moveTo>
                  <a:cubicBezTo>
                    <a:pt x="1616710" y="9222359"/>
                    <a:pt x="1606804" y="9235821"/>
                    <a:pt x="1596898" y="9249156"/>
                  </a:cubicBezTo>
                  <a:lnTo>
                    <a:pt x="1581785" y="9269603"/>
                  </a:lnTo>
                  <a:lnTo>
                    <a:pt x="1540891" y="9239377"/>
                  </a:lnTo>
                  <a:lnTo>
                    <a:pt x="1556004" y="9218930"/>
                  </a:lnTo>
                  <a:cubicBezTo>
                    <a:pt x="1565910" y="9205468"/>
                    <a:pt x="1575943" y="9192006"/>
                    <a:pt x="1586103" y="9178544"/>
                  </a:cubicBezTo>
                  <a:lnTo>
                    <a:pt x="1601343" y="9158224"/>
                  </a:lnTo>
                  <a:lnTo>
                    <a:pt x="1641983" y="9188704"/>
                  </a:lnTo>
                  <a:close/>
                  <a:moveTo>
                    <a:pt x="1582166" y="9269603"/>
                  </a:moveTo>
                  <a:cubicBezTo>
                    <a:pt x="1572260" y="9283319"/>
                    <a:pt x="1562354" y="9297035"/>
                    <a:pt x="1552575" y="9310624"/>
                  </a:cubicBezTo>
                  <a:lnTo>
                    <a:pt x="1928876" y="9470517"/>
                  </a:lnTo>
                  <a:lnTo>
                    <a:pt x="1887474" y="9441053"/>
                  </a:lnTo>
                  <a:lnTo>
                    <a:pt x="1902206" y="9420352"/>
                  </a:lnTo>
                  <a:cubicBezTo>
                    <a:pt x="1911985" y="9406636"/>
                    <a:pt x="1922018" y="9392793"/>
                    <a:pt x="1932051" y="9378950"/>
                  </a:cubicBezTo>
                  <a:lnTo>
                    <a:pt x="1947037" y="9358376"/>
                  </a:lnTo>
                  <a:lnTo>
                    <a:pt x="1988185" y="9388221"/>
                  </a:lnTo>
                  <a:close/>
                  <a:moveTo>
                    <a:pt x="1929384" y="9470517"/>
                  </a:moveTo>
                  <a:cubicBezTo>
                    <a:pt x="1919605" y="9484360"/>
                    <a:pt x="1910080" y="9498203"/>
                    <a:pt x="1900555" y="9512046"/>
                  </a:cubicBezTo>
                  <a:lnTo>
                    <a:pt x="1886204" y="9533001"/>
                  </a:lnTo>
                  <a:lnTo>
                    <a:pt x="1844421" y="9504172"/>
                  </a:lnTo>
                  <a:lnTo>
                    <a:pt x="1858772" y="9483217"/>
                  </a:lnTo>
                  <a:cubicBezTo>
                    <a:pt x="1868424" y="9469247"/>
                    <a:pt x="1878076" y="9455277"/>
                    <a:pt x="1887855" y="9441307"/>
                  </a:cubicBezTo>
                  <a:lnTo>
                    <a:pt x="1902460" y="9420479"/>
                  </a:lnTo>
                  <a:lnTo>
                    <a:pt x="1943989" y="9449689"/>
                  </a:lnTo>
                  <a:close/>
                  <a:moveTo>
                    <a:pt x="1886585" y="9533001"/>
                  </a:moveTo>
                  <a:cubicBezTo>
                    <a:pt x="1877060" y="9547098"/>
                    <a:pt x="1867662" y="9561068"/>
                    <a:pt x="1858518" y="9575038"/>
                  </a:cubicBezTo>
                  <a:lnTo>
                    <a:pt x="1844548" y="9596247"/>
                  </a:lnTo>
                  <a:lnTo>
                    <a:pt x="1802130" y="9568180"/>
                  </a:lnTo>
                  <a:lnTo>
                    <a:pt x="1816100" y="9546971"/>
                  </a:lnTo>
                  <a:cubicBezTo>
                    <a:pt x="1825371" y="9532874"/>
                    <a:pt x="1834896" y="9518777"/>
                    <a:pt x="1844421" y="9504553"/>
                  </a:cubicBezTo>
                  <a:lnTo>
                    <a:pt x="1858645" y="9483471"/>
                  </a:lnTo>
                  <a:lnTo>
                    <a:pt x="1900682" y="9511919"/>
                  </a:lnTo>
                  <a:close/>
                  <a:moveTo>
                    <a:pt x="1844929" y="9596247"/>
                  </a:moveTo>
                  <a:cubicBezTo>
                    <a:pt x="1835658" y="9610471"/>
                    <a:pt x="1826641" y="9624695"/>
                    <a:pt x="1817624" y="9638792"/>
                  </a:cubicBezTo>
                  <a:lnTo>
                    <a:pt x="1804035" y="9660255"/>
                  </a:lnTo>
                  <a:lnTo>
                    <a:pt x="1761109" y="9633077"/>
                  </a:lnTo>
                  <a:lnTo>
                    <a:pt x="1774698" y="9611614"/>
                  </a:lnTo>
                  <a:cubicBezTo>
                    <a:pt x="1783715" y="9597390"/>
                    <a:pt x="1792859" y="9583039"/>
                    <a:pt x="1802257" y="9568561"/>
                  </a:cubicBezTo>
                  <a:lnTo>
                    <a:pt x="1816100" y="9547225"/>
                  </a:lnTo>
                  <a:lnTo>
                    <a:pt x="1858772" y="9574784"/>
                  </a:lnTo>
                  <a:close/>
                  <a:moveTo>
                    <a:pt x="1804797" y="9660128"/>
                  </a:moveTo>
                  <a:cubicBezTo>
                    <a:pt x="1795907" y="9674606"/>
                    <a:pt x="1787144" y="9688957"/>
                    <a:pt x="1778508" y="9703308"/>
                  </a:cubicBezTo>
                  <a:lnTo>
                    <a:pt x="1765427" y="9725025"/>
                  </a:lnTo>
                  <a:lnTo>
                    <a:pt x="1721866" y="9698863"/>
                  </a:lnTo>
                  <a:lnTo>
                    <a:pt x="1734947" y="9677146"/>
                  </a:lnTo>
                  <a:cubicBezTo>
                    <a:pt x="1743583" y="9662668"/>
                    <a:pt x="1752473" y="9648190"/>
                    <a:pt x="1761490" y="9633458"/>
                  </a:cubicBezTo>
                  <a:lnTo>
                    <a:pt x="1774825" y="9611868"/>
                  </a:lnTo>
                  <a:lnTo>
                    <a:pt x="1818005" y="9638538"/>
                  </a:lnTo>
                  <a:close/>
                  <a:moveTo>
                    <a:pt x="1766062" y="9725025"/>
                  </a:moveTo>
                  <a:cubicBezTo>
                    <a:pt x="1757426" y="9739757"/>
                    <a:pt x="1749044" y="9754362"/>
                    <a:pt x="1740916" y="9768713"/>
                  </a:cubicBezTo>
                  <a:lnTo>
                    <a:pt x="1728470" y="9790811"/>
                  </a:lnTo>
                  <a:lnTo>
                    <a:pt x="1684274" y="9765792"/>
                  </a:lnTo>
                  <a:lnTo>
                    <a:pt x="1696720" y="9743694"/>
                  </a:lnTo>
                  <a:cubicBezTo>
                    <a:pt x="1704975" y="9729089"/>
                    <a:pt x="1713484" y="9714230"/>
                    <a:pt x="1722247" y="9699371"/>
                  </a:cubicBezTo>
                  <a:lnTo>
                    <a:pt x="1735074" y="9677400"/>
                  </a:lnTo>
                  <a:lnTo>
                    <a:pt x="1778889" y="9703054"/>
                  </a:lnTo>
                  <a:close/>
                  <a:moveTo>
                    <a:pt x="1729359" y="9790811"/>
                  </a:moveTo>
                  <a:cubicBezTo>
                    <a:pt x="1721231" y="9805797"/>
                    <a:pt x="1713230" y="9820656"/>
                    <a:pt x="1705610" y="9835261"/>
                  </a:cubicBezTo>
                  <a:lnTo>
                    <a:pt x="1693799" y="9857740"/>
                  </a:lnTo>
                  <a:lnTo>
                    <a:pt x="1648714" y="9834245"/>
                  </a:lnTo>
                  <a:lnTo>
                    <a:pt x="1660525" y="9811766"/>
                  </a:lnTo>
                  <a:cubicBezTo>
                    <a:pt x="1668272" y="9796907"/>
                    <a:pt x="1676273" y="9781794"/>
                    <a:pt x="1684655" y="9766554"/>
                  </a:cubicBezTo>
                  <a:lnTo>
                    <a:pt x="1696847" y="9744202"/>
                  </a:lnTo>
                  <a:lnTo>
                    <a:pt x="1741424" y="9768459"/>
                  </a:lnTo>
                  <a:close/>
                  <a:moveTo>
                    <a:pt x="1694942" y="9857740"/>
                  </a:moveTo>
                  <a:cubicBezTo>
                    <a:pt x="1687322" y="9873107"/>
                    <a:pt x="1680083" y="9888220"/>
                    <a:pt x="1673098" y="9902952"/>
                  </a:cubicBezTo>
                  <a:lnTo>
                    <a:pt x="1662303" y="9925939"/>
                  </a:lnTo>
                  <a:lnTo>
                    <a:pt x="1616329" y="9904349"/>
                  </a:lnTo>
                  <a:lnTo>
                    <a:pt x="1627124" y="9881362"/>
                  </a:lnTo>
                  <a:cubicBezTo>
                    <a:pt x="1634236" y="9866249"/>
                    <a:pt x="1641729" y="9850755"/>
                    <a:pt x="1649476" y="9835134"/>
                  </a:cubicBezTo>
                  <a:lnTo>
                    <a:pt x="1660779" y="9812401"/>
                  </a:lnTo>
                  <a:lnTo>
                    <a:pt x="1706245" y="9835007"/>
                  </a:lnTo>
                  <a:close/>
                  <a:moveTo>
                    <a:pt x="1663827" y="9925939"/>
                  </a:moveTo>
                  <a:cubicBezTo>
                    <a:pt x="1656969" y="9941687"/>
                    <a:pt x="1650619" y="9957054"/>
                    <a:pt x="1644650" y="9972040"/>
                  </a:cubicBezTo>
                  <a:lnTo>
                    <a:pt x="1635252" y="9995662"/>
                  </a:lnTo>
                  <a:lnTo>
                    <a:pt x="1588008" y="9976993"/>
                  </a:lnTo>
                  <a:lnTo>
                    <a:pt x="1597406" y="9953371"/>
                  </a:lnTo>
                  <a:cubicBezTo>
                    <a:pt x="1603502" y="9937877"/>
                    <a:pt x="1610233" y="9922002"/>
                    <a:pt x="1617218" y="9905746"/>
                  </a:cubicBezTo>
                  <a:lnTo>
                    <a:pt x="1627378" y="9882505"/>
                  </a:lnTo>
                  <a:lnTo>
                    <a:pt x="1673987" y="9902825"/>
                  </a:lnTo>
                  <a:close/>
                  <a:moveTo>
                    <a:pt x="1637411" y="9995535"/>
                  </a:moveTo>
                  <a:cubicBezTo>
                    <a:pt x="1631696" y="10011918"/>
                    <a:pt x="1626743" y="10027539"/>
                    <a:pt x="1622425" y="10042525"/>
                  </a:cubicBezTo>
                  <a:lnTo>
                    <a:pt x="1615440" y="10066909"/>
                  </a:lnTo>
                  <a:lnTo>
                    <a:pt x="1566545" y="10052939"/>
                  </a:lnTo>
                  <a:lnTo>
                    <a:pt x="1573530" y="10028555"/>
                  </a:lnTo>
                  <a:cubicBezTo>
                    <a:pt x="1578102" y="10012553"/>
                    <a:pt x="1583436" y="9995916"/>
                    <a:pt x="1589405" y="9978771"/>
                  </a:cubicBezTo>
                  <a:lnTo>
                    <a:pt x="1597787" y="9954768"/>
                  </a:lnTo>
                  <a:lnTo>
                    <a:pt x="1645793" y="9971405"/>
                  </a:lnTo>
                  <a:close/>
                  <a:moveTo>
                    <a:pt x="1619123" y="10065766"/>
                  </a:moveTo>
                  <a:cubicBezTo>
                    <a:pt x="1615694" y="10082784"/>
                    <a:pt x="1613408" y="10098532"/>
                    <a:pt x="1612392" y="10112883"/>
                  </a:cubicBezTo>
                  <a:lnTo>
                    <a:pt x="1610487" y="10138156"/>
                  </a:lnTo>
                  <a:lnTo>
                    <a:pt x="1559814" y="10134473"/>
                  </a:lnTo>
                  <a:lnTo>
                    <a:pt x="1561719" y="10109200"/>
                  </a:lnTo>
                  <a:cubicBezTo>
                    <a:pt x="1562989" y="10092309"/>
                    <a:pt x="1565529" y="10074529"/>
                    <a:pt x="1569339" y="10055733"/>
                  </a:cubicBezTo>
                  <a:lnTo>
                    <a:pt x="1574292" y="10030841"/>
                  </a:lnTo>
                  <a:lnTo>
                    <a:pt x="1624076" y="10040874"/>
                  </a:lnTo>
                  <a:close/>
                  <a:moveTo>
                    <a:pt x="1635252" y="10073513"/>
                  </a:moveTo>
                  <a:cubicBezTo>
                    <a:pt x="1653413" y="10075672"/>
                    <a:pt x="1670939" y="10079228"/>
                    <a:pt x="1688084" y="10083419"/>
                  </a:cubicBezTo>
                  <a:lnTo>
                    <a:pt x="1712722" y="10089515"/>
                  </a:lnTo>
                  <a:lnTo>
                    <a:pt x="1700530" y="10138791"/>
                  </a:lnTo>
                  <a:lnTo>
                    <a:pt x="1675892" y="10132695"/>
                  </a:lnTo>
                  <a:cubicBezTo>
                    <a:pt x="1660398" y="10128885"/>
                    <a:pt x="1644904" y="10125837"/>
                    <a:pt x="1629156" y="10123932"/>
                  </a:cubicBezTo>
                  <a:lnTo>
                    <a:pt x="1603883" y="10120884"/>
                  </a:lnTo>
                  <a:lnTo>
                    <a:pt x="1609979" y="10070465"/>
                  </a:lnTo>
                  <a:close/>
                  <a:moveTo>
                    <a:pt x="1713103" y="10094976"/>
                  </a:moveTo>
                  <a:cubicBezTo>
                    <a:pt x="1727327" y="10099548"/>
                    <a:pt x="1741551" y="10104501"/>
                    <a:pt x="1755648" y="10109454"/>
                  </a:cubicBezTo>
                  <a:lnTo>
                    <a:pt x="1747266" y="10133457"/>
                  </a:lnTo>
                  <a:lnTo>
                    <a:pt x="1755648" y="10109454"/>
                  </a:lnTo>
                  <a:cubicBezTo>
                    <a:pt x="1757680" y="10110216"/>
                    <a:pt x="1759839" y="10110851"/>
                    <a:pt x="1761871" y="10111613"/>
                  </a:cubicBezTo>
                  <a:lnTo>
                    <a:pt x="1785874" y="10119868"/>
                  </a:lnTo>
                  <a:lnTo>
                    <a:pt x="1769237" y="10167874"/>
                  </a:lnTo>
                  <a:lnTo>
                    <a:pt x="1745234" y="10159619"/>
                  </a:lnTo>
                  <a:cubicBezTo>
                    <a:pt x="1743202" y="10158857"/>
                    <a:pt x="1741043" y="10158222"/>
                    <a:pt x="1739011" y="10157460"/>
                  </a:cubicBezTo>
                  <a:cubicBezTo>
                    <a:pt x="1724914" y="10152507"/>
                    <a:pt x="1711198" y="10147808"/>
                    <a:pt x="1697482" y="10143363"/>
                  </a:cubicBezTo>
                  <a:lnTo>
                    <a:pt x="1673352" y="10135489"/>
                  </a:lnTo>
                  <a:lnTo>
                    <a:pt x="1689100" y="10087229"/>
                  </a:lnTo>
                  <a:close/>
                  <a:moveTo>
                    <a:pt x="1780794" y="10162159"/>
                  </a:moveTo>
                  <a:cubicBezTo>
                    <a:pt x="1776603" y="10178796"/>
                    <a:pt x="1772031" y="10195306"/>
                    <a:pt x="1767586" y="10211689"/>
                  </a:cubicBezTo>
                  <a:lnTo>
                    <a:pt x="1760855" y="10236200"/>
                  </a:lnTo>
                  <a:lnTo>
                    <a:pt x="1711833" y="10222738"/>
                  </a:lnTo>
                  <a:lnTo>
                    <a:pt x="1718564" y="10198227"/>
                  </a:lnTo>
                  <a:cubicBezTo>
                    <a:pt x="1723009" y="10181971"/>
                    <a:pt x="1727454" y="10165842"/>
                    <a:pt x="1731518" y="10149713"/>
                  </a:cubicBezTo>
                  <a:lnTo>
                    <a:pt x="1737741" y="10125075"/>
                  </a:lnTo>
                  <a:lnTo>
                    <a:pt x="1787017" y="10137521"/>
                  </a:lnTo>
                  <a:close/>
                  <a:moveTo>
                    <a:pt x="1760347" y="10235946"/>
                  </a:moveTo>
                  <a:cubicBezTo>
                    <a:pt x="1755902" y="10252202"/>
                    <a:pt x="1751711" y="10268331"/>
                    <a:pt x="1747647" y="10284460"/>
                  </a:cubicBezTo>
                  <a:lnTo>
                    <a:pt x="1741551" y="10309098"/>
                  </a:lnTo>
                  <a:lnTo>
                    <a:pt x="1692148" y="10297033"/>
                  </a:lnTo>
                  <a:lnTo>
                    <a:pt x="1698244" y="10272395"/>
                  </a:lnTo>
                  <a:cubicBezTo>
                    <a:pt x="1702308" y="10255504"/>
                    <a:pt x="1706753" y="10238994"/>
                    <a:pt x="1711198" y="10222484"/>
                  </a:cubicBezTo>
                  <a:lnTo>
                    <a:pt x="1717929" y="10197973"/>
                  </a:lnTo>
                  <a:lnTo>
                    <a:pt x="1766951" y="10211308"/>
                  </a:lnTo>
                  <a:close/>
                  <a:moveTo>
                    <a:pt x="1743583" y="10308209"/>
                  </a:moveTo>
                  <a:cubicBezTo>
                    <a:pt x="1740535" y="10324211"/>
                    <a:pt x="1737868" y="10340213"/>
                    <a:pt x="1735836" y="10356469"/>
                  </a:cubicBezTo>
                  <a:lnTo>
                    <a:pt x="1732661" y="10381615"/>
                  </a:lnTo>
                  <a:lnTo>
                    <a:pt x="1682242" y="10375265"/>
                  </a:lnTo>
                  <a:lnTo>
                    <a:pt x="1685417" y="10350119"/>
                  </a:lnTo>
                  <a:cubicBezTo>
                    <a:pt x="1687576" y="10332593"/>
                    <a:pt x="1690497" y="10315321"/>
                    <a:pt x="1693799" y="10298430"/>
                  </a:cubicBezTo>
                  <a:lnTo>
                    <a:pt x="1698625" y="10273538"/>
                  </a:lnTo>
                  <a:lnTo>
                    <a:pt x="1748536" y="10283190"/>
                  </a:lnTo>
                  <a:close/>
                  <a:moveTo>
                    <a:pt x="1690497" y="10355961"/>
                  </a:moveTo>
                  <a:cubicBezTo>
                    <a:pt x="1697863" y="10337546"/>
                    <a:pt x="1707769" y="10320528"/>
                    <a:pt x="1719326" y="10305923"/>
                  </a:cubicBezTo>
                  <a:lnTo>
                    <a:pt x="1734947" y="10285984"/>
                  </a:lnTo>
                  <a:lnTo>
                    <a:pt x="1774952" y="10317353"/>
                  </a:lnTo>
                  <a:lnTo>
                    <a:pt x="1759331" y="10337292"/>
                  </a:lnTo>
                  <a:cubicBezTo>
                    <a:pt x="1750822" y="10348214"/>
                    <a:pt x="1743329" y="10360914"/>
                    <a:pt x="1737741" y="10374884"/>
                  </a:cubicBezTo>
                  <a:lnTo>
                    <a:pt x="1728343" y="10398506"/>
                  </a:lnTo>
                  <a:lnTo>
                    <a:pt x="1681226" y="10379583"/>
                  </a:lnTo>
                  <a:close/>
                  <a:moveTo>
                    <a:pt x="1754124" y="10289540"/>
                  </a:moveTo>
                  <a:cubicBezTo>
                    <a:pt x="1773174" y="10277856"/>
                    <a:pt x="1795018" y="10270871"/>
                    <a:pt x="1817370" y="10272522"/>
                  </a:cubicBezTo>
                  <a:lnTo>
                    <a:pt x="1842643" y="10274427"/>
                  </a:lnTo>
                  <a:lnTo>
                    <a:pt x="1838833" y="10325100"/>
                  </a:lnTo>
                  <a:lnTo>
                    <a:pt x="1813560" y="10323195"/>
                  </a:lnTo>
                  <a:cubicBezTo>
                    <a:pt x="1804289" y="10322560"/>
                    <a:pt x="1792986" y="10325354"/>
                    <a:pt x="1780540" y="10332847"/>
                  </a:cubicBezTo>
                  <a:lnTo>
                    <a:pt x="1758823" y="10346055"/>
                  </a:lnTo>
                  <a:lnTo>
                    <a:pt x="1732280" y="10302748"/>
                  </a:lnTo>
                  <a:close/>
                  <a:moveTo>
                    <a:pt x="1856613" y="10317988"/>
                  </a:moveTo>
                  <a:cubicBezTo>
                    <a:pt x="1868551" y="10331958"/>
                    <a:pt x="1877822" y="10350119"/>
                    <a:pt x="1884553" y="10371836"/>
                  </a:cubicBezTo>
                  <a:lnTo>
                    <a:pt x="1892046" y="10396093"/>
                  </a:lnTo>
                  <a:lnTo>
                    <a:pt x="1843532" y="10411079"/>
                  </a:lnTo>
                  <a:lnTo>
                    <a:pt x="1836039" y="10386822"/>
                  </a:lnTo>
                  <a:cubicBezTo>
                    <a:pt x="1830832" y="10369931"/>
                    <a:pt x="1824355" y="10358501"/>
                    <a:pt x="1818005" y="10350881"/>
                  </a:cubicBezTo>
                  <a:lnTo>
                    <a:pt x="1801622" y="10331577"/>
                  </a:lnTo>
                  <a:lnTo>
                    <a:pt x="1840357" y="10298684"/>
                  </a:lnTo>
                  <a:close/>
                  <a:moveTo>
                    <a:pt x="1878965" y="10407142"/>
                  </a:moveTo>
                  <a:cubicBezTo>
                    <a:pt x="1879600" y="10413365"/>
                    <a:pt x="1880235" y="10419969"/>
                    <a:pt x="1880616" y="10426700"/>
                  </a:cubicBezTo>
                  <a:cubicBezTo>
                    <a:pt x="1881378" y="10439781"/>
                    <a:pt x="1871980" y="10451465"/>
                    <a:pt x="1859026" y="10453370"/>
                  </a:cubicBezTo>
                  <a:cubicBezTo>
                    <a:pt x="1848104" y="10455021"/>
                    <a:pt x="1838960" y="10457053"/>
                    <a:pt x="1831213" y="10459466"/>
                  </a:cubicBezTo>
                  <a:lnTo>
                    <a:pt x="1806956" y="10466959"/>
                  </a:lnTo>
                  <a:lnTo>
                    <a:pt x="1791843" y="10418445"/>
                  </a:lnTo>
                  <a:lnTo>
                    <a:pt x="1816100" y="10410952"/>
                  </a:lnTo>
                  <a:cubicBezTo>
                    <a:pt x="1826768" y="10407650"/>
                    <a:pt x="1838579" y="10405110"/>
                    <a:pt x="1851533" y="10403205"/>
                  </a:cubicBezTo>
                  <a:lnTo>
                    <a:pt x="1855216" y="10428351"/>
                  </a:lnTo>
                  <a:lnTo>
                    <a:pt x="1829816" y="10429875"/>
                  </a:lnTo>
                  <a:cubicBezTo>
                    <a:pt x="1829435" y="10423906"/>
                    <a:pt x="1828927" y="10418191"/>
                    <a:pt x="1828419" y="10412730"/>
                  </a:cubicBezTo>
                  <a:lnTo>
                    <a:pt x="1825752" y="10387457"/>
                  </a:lnTo>
                  <a:lnTo>
                    <a:pt x="1876298" y="10381996"/>
                  </a:lnTo>
                  <a:close/>
                  <a:moveTo>
                    <a:pt x="1798066" y="10452354"/>
                  </a:moveTo>
                  <a:cubicBezTo>
                    <a:pt x="1792097" y="10459720"/>
                    <a:pt x="1787652" y="10470134"/>
                    <a:pt x="1784858" y="10487025"/>
                  </a:cubicBezTo>
                  <a:lnTo>
                    <a:pt x="1780667" y="10512044"/>
                  </a:lnTo>
                  <a:lnTo>
                    <a:pt x="1730502" y="10503789"/>
                  </a:lnTo>
                  <a:lnTo>
                    <a:pt x="1734693" y="10478770"/>
                  </a:lnTo>
                  <a:cubicBezTo>
                    <a:pt x="1738249" y="10457053"/>
                    <a:pt x="1744980" y="10436987"/>
                    <a:pt x="1758823" y="10420223"/>
                  </a:cubicBezTo>
                  <a:lnTo>
                    <a:pt x="1774952" y="10400538"/>
                  </a:lnTo>
                  <a:lnTo>
                    <a:pt x="1814195" y="10432796"/>
                  </a:lnTo>
                  <a:close/>
                  <a:moveTo>
                    <a:pt x="1797431" y="10514457"/>
                  </a:moveTo>
                  <a:cubicBezTo>
                    <a:pt x="1797050" y="10528554"/>
                    <a:pt x="1797050" y="10544048"/>
                    <a:pt x="1797050" y="10561447"/>
                  </a:cubicBezTo>
                  <a:lnTo>
                    <a:pt x="1771650" y="10561447"/>
                  </a:lnTo>
                  <a:lnTo>
                    <a:pt x="1776476" y="10536555"/>
                  </a:lnTo>
                  <a:cubicBezTo>
                    <a:pt x="1777238" y="10536682"/>
                    <a:pt x="1778000" y="10536809"/>
                    <a:pt x="1778762" y="10536936"/>
                  </a:cubicBezTo>
                  <a:lnTo>
                    <a:pt x="1803908" y="10540873"/>
                  </a:lnTo>
                  <a:lnTo>
                    <a:pt x="1796034" y="10591038"/>
                  </a:lnTo>
                  <a:lnTo>
                    <a:pt x="1770888" y="10587101"/>
                  </a:lnTo>
                  <a:cubicBezTo>
                    <a:pt x="1769618" y="10586847"/>
                    <a:pt x="1768221" y="10586720"/>
                    <a:pt x="1766951" y="10586466"/>
                  </a:cubicBezTo>
                  <a:cubicBezTo>
                    <a:pt x="1755013" y="10584180"/>
                    <a:pt x="1746377" y="10573639"/>
                    <a:pt x="1746377" y="10561574"/>
                  </a:cubicBezTo>
                  <a:cubicBezTo>
                    <a:pt x="1746377" y="10544302"/>
                    <a:pt x="1746377" y="10528173"/>
                    <a:pt x="1746758" y="10513441"/>
                  </a:cubicBezTo>
                  <a:lnTo>
                    <a:pt x="1747393" y="10488041"/>
                  </a:lnTo>
                  <a:lnTo>
                    <a:pt x="1798193" y="10489184"/>
                  </a:lnTo>
                  <a:close/>
                  <a:moveTo>
                    <a:pt x="1821561" y="10509758"/>
                  </a:moveTo>
                  <a:cubicBezTo>
                    <a:pt x="1836166" y="10507091"/>
                    <a:pt x="1851533" y="10502773"/>
                    <a:pt x="1867916" y="10497693"/>
                  </a:cubicBezTo>
                  <a:lnTo>
                    <a:pt x="1892173" y="10490327"/>
                  </a:lnTo>
                  <a:lnTo>
                    <a:pt x="1906905" y="10538968"/>
                  </a:lnTo>
                  <a:lnTo>
                    <a:pt x="1882648" y="10546334"/>
                  </a:lnTo>
                  <a:cubicBezTo>
                    <a:pt x="1865757" y="10551414"/>
                    <a:pt x="1848104" y="10556494"/>
                    <a:pt x="1830705" y="10559669"/>
                  </a:cubicBezTo>
                  <a:lnTo>
                    <a:pt x="1805686" y="10564368"/>
                  </a:lnTo>
                  <a:lnTo>
                    <a:pt x="1796415" y="10514457"/>
                  </a:lnTo>
                  <a:close/>
                  <a:moveTo>
                    <a:pt x="1891792" y="10487406"/>
                  </a:moveTo>
                  <a:cubicBezTo>
                    <a:pt x="1909318" y="10482326"/>
                    <a:pt x="1927606" y="10477881"/>
                    <a:pt x="1945513" y="10475849"/>
                  </a:cubicBezTo>
                  <a:lnTo>
                    <a:pt x="1970786" y="10472928"/>
                  </a:lnTo>
                  <a:lnTo>
                    <a:pt x="1976628" y="10523347"/>
                  </a:lnTo>
                  <a:lnTo>
                    <a:pt x="1951355" y="10526268"/>
                  </a:lnTo>
                  <a:cubicBezTo>
                    <a:pt x="1937639" y="10527792"/>
                    <a:pt x="1922399" y="10531475"/>
                    <a:pt x="1905889" y="10536174"/>
                  </a:cubicBezTo>
                  <a:lnTo>
                    <a:pt x="1881505" y="10543159"/>
                  </a:lnTo>
                  <a:lnTo>
                    <a:pt x="1867535" y="10494391"/>
                  </a:lnTo>
                  <a:close/>
                  <a:moveTo>
                    <a:pt x="1983359" y="10488930"/>
                  </a:moveTo>
                  <a:cubicBezTo>
                    <a:pt x="2003425" y="10496677"/>
                    <a:pt x="2020443" y="10510647"/>
                    <a:pt x="2033651" y="10531602"/>
                  </a:cubicBezTo>
                  <a:lnTo>
                    <a:pt x="2047113" y="10553065"/>
                  </a:lnTo>
                  <a:lnTo>
                    <a:pt x="2004060" y="10579989"/>
                  </a:lnTo>
                  <a:lnTo>
                    <a:pt x="1990598" y="10558526"/>
                  </a:lnTo>
                  <a:cubicBezTo>
                    <a:pt x="1982851" y="10546207"/>
                    <a:pt x="1974215" y="10539730"/>
                    <a:pt x="1965198" y="10536301"/>
                  </a:cubicBezTo>
                  <a:lnTo>
                    <a:pt x="1941449" y="10527157"/>
                  </a:lnTo>
                  <a:lnTo>
                    <a:pt x="1959610" y="10479786"/>
                  </a:lnTo>
                  <a:close/>
                  <a:moveTo>
                    <a:pt x="2006854" y="10598023"/>
                  </a:moveTo>
                  <a:cubicBezTo>
                    <a:pt x="1985645" y="10615295"/>
                    <a:pt x="1966722" y="10622153"/>
                    <a:pt x="1948434" y="10624439"/>
                  </a:cubicBezTo>
                  <a:lnTo>
                    <a:pt x="1923288" y="10627614"/>
                  </a:lnTo>
                  <a:lnTo>
                    <a:pt x="1916938" y="10577195"/>
                  </a:lnTo>
                  <a:lnTo>
                    <a:pt x="1942084" y="10574020"/>
                  </a:lnTo>
                  <a:cubicBezTo>
                    <a:pt x="1950720" y="10572877"/>
                    <a:pt x="1960753" y="10569956"/>
                    <a:pt x="1974723" y="10558653"/>
                  </a:cubicBezTo>
                  <a:lnTo>
                    <a:pt x="1994408" y="10542651"/>
                  </a:lnTo>
                  <a:lnTo>
                    <a:pt x="2026539" y="10582021"/>
                  </a:lnTo>
                  <a:close/>
                  <a:moveTo>
                    <a:pt x="1920494" y="10611358"/>
                  </a:moveTo>
                  <a:cubicBezTo>
                    <a:pt x="1913001" y="10613136"/>
                    <a:pt x="1903476" y="10617327"/>
                    <a:pt x="1890522" y="10628503"/>
                  </a:cubicBezTo>
                  <a:lnTo>
                    <a:pt x="1873758" y="10609326"/>
                  </a:lnTo>
                  <a:lnTo>
                    <a:pt x="1899158" y="10608564"/>
                  </a:lnTo>
                  <a:cubicBezTo>
                    <a:pt x="1899158" y="10609707"/>
                    <a:pt x="1899285" y="10610850"/>
                    <a:pt x="1899285" y="10611866"/>
                  </a:cubicBezTo>
                  <a:lnTo>
                    <a:pt x="1900555" y="10637266"/>
                  </a:lnTo>
                  <a:lnTo>
                    <a:pt x="1849755" y="10639806"/>
                  </a:lnTo>
                  <a:lnTo>
                    <a:pt x="1848485" y="10614406"/>
                  </a:lnTo>
                  <a:cubicBezTo>
                    <a:pt x="1848358" y="10613009"/>
                    <a:pt x="1848358" y="10611612"/>
                    <a:pt x="1848358" y="10610215"/>
                  </a:cubicBezTo>
                  <a:cubicBezTo>
                    <a:pt x="1848104" y="10602595"/>
                    <a:pt x="1851279" y="10595229"/>
                    <a:pt x="1856994" y="10590276"/>
                  </a:cubicBezTo>
                  <a:cubicBezTo>
                    <a:pt x="1875028" y="10574528"/>
                    <a:pt x="1891792" y="10566019"/>
                    <a:pt x="1908302" y="10561955"/>
                  </a:cubicBezTo>
                  <a:lnTo>
                    <a:pt x="1932940" y="10555986"/>
                  </a:lnTo>
                  <a:lnTo>
                    <a:pt x="1945005" y="10605389"/>
                  </a:lnTo>
                  <a:close/>
                  <a:moveTo>
                    <a:pt x="1928876" y="10631805"/>
                  </a:moveTo>
                  <a:cubicBezTo>
                    <a:pt x="1928241" y="10631424"/>
                    <a:pt x="1929130" y="10632313"/>
                    <a:pt x="1936369" y="10632186"/>
                  </a:cubicBezTo>
                  <a:cubicBezTo>
                    <a:pt x="1938020" y="10632186"/>
                    <a:pt x="1939798" y="10632059"/>
                    <a:pt x="1941830" y="10631932"/>
                  </a:cubicBezTo>
                  <a:lnTo>
                    <a:pt x="1943227" y="10657332"/>
                  </a:lnTo>
                  <a:lnTo>
                    <a:pt x="1941830" y="10631932"/>
                  </a:lnTo>
                  <a:cubicBezTo>
                    <a:pt x="1943735" y="10631805"/>
                    <a:pt x="1946148" y="10631678"/>
                    <a:pt x="1948434" y="10631678"/>
                  </a:cubicBezTo>
                  <a:lnTo>
                    <a:pt x="1949196" y="10657078"/>
                  </a:lnTo>
                  <a:lnTo>
                    <a:pt x="1948434" y="10631678"/>
                  </a:lnTo>
                  <a:cubicBezTo>
                    <a:pt x="1954657" y="10631424"/>
                    <a:pt x="1963420" y="10631551"/>
                    <a:pt x="1972437" y="10634218"/>
                  </a:cubicBezTo>
                  <a:lnTo>
                    <a:pt x="1996821" y="10641457"/>
                  </a:lnTo>
                  <a:lnTo>
                    <a:pt x="1982470" y="10690225"/>
                  </a:lnTo>
                  <a:lnTo>
                    <a:pt x="1958086" y="10682986"/>
                  </a:lnTo>
                  <a:cubicBezTo>
                    <a:pt x="1957070" y="10682732"/>
                    <a:pt x="1954911" y="10682351"/>
                    <a:pt x="1950085" y="10682478"/>
                  </a:cubicBezTo>
                  <a:cubicBezTo>
                    <a:pt x="1948434" y="10682478"/>
                    <a:pt x="1946656" y="10682605"/>
                    <a:pt x="1944624" y="10682732"/>
                  </a:cubicBezTo>
                  <a:cubicBezTo>
                    <a:pt x="1942592" y="10682859"/>
                    <a:pt x="1940433" y="10682986"/>
                    <a:pt x="1938020" y="10682986"/>
                  </a:cubicBezTo>
                  <a:lnTo>
                    <a:pt x="1937258" y="10657586"/>
                  </a:lnTo>
                  <a:lnTo>
                    <a:pt x="1938020" y="10682986"/>
                  </a:lnTo>
                  <a:cubicBezTo>
                    <a:pt x="1929511" y="10683240"/>
                    <a:pt x="1915033" y="10683240"/>
                    <a:pt x="1901825" y="10674858"/>
                  </a:cubicBezTo>
                  <a:lnTo>
                    <a:pt x="1880362" y="10661269"/>
                  </a:lnTo>
                  <a:lnTo>
                    <a:pt x="1870202" y="11019917"/>
                  </a:lnTo>
                  <a:close/>
                  <a:moveTo>
                    <a:pt x="1918081" y="11098657"/>
                  </a:moveTo>
                  <a:cubicBezTo>
                    <a:pt x="1903095" y="11108817"/>
                    <a:pt x="1889760" y="11118469"/>
                    <a:pt x="1877949" y="11127486"/>
                  </a:cubicBezTo>
                  <a:lnTo>
                    <a:pt x="1857756" y="11142853"/>
                  </a:lnTo>
                  <a:lnTo>
                    <a:pt x="1827022" y="11102467"/>
                  </a:lnTo>
                  <a:lnTo>
                    <a:pt x="1847215" y="11087100"/>
                  </a:lnTo>
                  <a:cubicBezTo>
                    <a:pt x="1859915" y="11077448"/>
                    <a:pt x="1874012" y="11067288"/>
                    <a:pt x="1889506" y="11056747"/>
                  </a:cubicBezTo>
                  <a:lnTo>
                    <a:pt x="1910461" y="11042396"/>
                  </a:lnTo>
                  <a:lnTo>
                    <a:pt x="1939036" y="11084306"/>
                  </a:lnTo>
                  <a:close/>
                  <a:moveTo>
                    <a:pt x="1861566" y="11144123"/>
                  </a:moveTo>
                  <a:cubicBezTo>
                    <a:pt x="1848612" y="11155934"/>
                    <a:pt x="1838071" y="11167237"/>
                    <a:pt x="1829308" y="11178159"/>
                  </a:cubicBezTo>
                  <a:lnTo>
                    <a:pt x="1813433" y="11197971"/>
                  </a:lnTo>
                  <a:lnTo>
                    <a:pt x="1773809" y="11166094"/>
                  </a:lnTo>
                  <a:lnTo>
                    <a:pt x="1789684" y="11146282"/>
                  </a:lnTo>
                  <a:cubicBezTo>
                    <a:pt x="1800352" y="11133074"/>
                    <a:pt x="1812671" y="11119993"/>
                    <a:pt x="1827276" y="11106658"/>
                  </a:cubicBezTo>
                  <a:lnTo>
                    <a:pt x="1845945" y="11089513"/>
                  </a:lnTo>
                  <a:lnTo>
                    <a:pt x="1880235" y="11126978"/>
                  </a:lnTo>
                  <a:close/>
                  <a:moveTo>
                    <a:pt x="1822704" y="11199368"/>
                  </a:moveTo>
                  <a:cubicBezTo>
                    <a:pt x="1815592" y="11212576"/>
                    <a:pt x="1809496" y="11226800"/>
                    <a:pt x="1803400" y="11242929"/>
                  </a:cubicBezTo>
                  <a:lnTo>
                    <a:pt x="1794383" y="11266678"/>
                  </a:lnTo>
                  <a:lnTo>
                    <a:pt x="1746885" y="11248517"/>
                  </a:lnTo>
                  <a:lnTo>
                    <a:pt x="1755902" y="11224768"/>
                  </a:lnTo>
                  <a:cubicBezTo>
                    <a:pt x="1762506" y="11207496"/>
                    <a:pt x="1769491" y="11191240"/>
                    <a:pt x="1777873" y="11175492"/>
                  </a:cubicBezTo>
                  <a:lnTo>
                    <a:pt x="1789811" y="11153140"/>
                  </a:lnTo>
                  <a:lnTo>
                    <a:pt x="1834642" y="11177016"/>
                  </a:lnTo>
                  <a:close/>
                  <a:moveTo>
                    <a:pt x="1798447" y="11267567"/>
                  </a:moveTo>
                  <a:cubicBezTo>
                    <a:pt x="1798320" y="11267821"/>
                    <a:pt x="1798320" y="11268075"/>
                    <a:pt x="1798193" y="11268329"/>
                  </a:cubicBezTo>
                  <a:lnTo>
                    <a:pt x="1774190" y="11260074"/>
                  </a:lnTo>
                  <a:lnTo>
                    <a:pt x="1798193" y="11268329"/>
                  </a:lnTo>
                  <a:cubicBezTo>
                    <a:pt x="1793240" y="11282807"/>
                    <a:pt x="1787652" y="11298555"/>
                    <a:pt x="1781429" y="11315827"/>
                  </a:cubicBezTo>
                  <a:lnTo>
                    <a:pt x="1772793" y="11339703"/>
                  </a:lnTo>
                  <a:lnTo>
                    <a:pt x="1725041" y="11322304"/>
                  </a:lnTo>
                  <a:lnTo>
                    <a:pt x="1733677" y="11298428"/>
                  </a:lnTo>
                  <a:cubicBezTo>
                    <a:pt x="1739773" y="11281664"/>
                    <a:pt x="1745107" y="11266170"/>
                    <a:pt x="1750187" y="11251692"/>
                  </a:cubicBezTo>
                  <a:cubicBezTo>
                    <a:pt x="1750314" y="11251438"/>
                    <a:pt x="1750314" y="11251184"/>
                    <a:pt x="1750441" y="11250930"/>
                  </a:cubicBezTo>
                  <a:lnTo>
                    <a:pt x="1758696" y="11226927"/>
                  </a:lnTo>
                  <a:lnTo>
                    <a:pt x="1806702" y="11243564"/>
                  </a:lnTo>
                  <a:close/>
                  <a:moveTo>
                    <a:pt x="1757680" y="11309096"/>
                  </a:moveTo>
                  <a:cubicBezTo>
                    <a:pt x="1753489" y="11315319"/>
                    <a:pt x="1747647" y="11328400"/>
                    <a:pt x="1741043" y="11349228"/>
                  </a:cubicBezTo>
                  <a:lnTo>
                    <a:pt x="1733296" y="11373485"/>
                  </a:lnTo>
                  <a:lnTo>
                    <a:pt x="1684909" y="11357991"/>
                  </a:lnTo>
                  <a:lnTo>
                    <a:pt x="1692656" y="11333734"/>
                  </a:lnTo>
                  <a:cubicBezTo>
                    <a:pt x="1699514" y="11312271"/>
                    <a:pt x="1707007" y="11293221"/>
                    <a:pt x="1715516" y="11280648"/>
                  </a:cubicBezTo>
                  <a:lnTo>
                    <a:pt x="1729740" y="11259566"/>
                  </a:lnTo>
                  <a:lnTo>
                    <a:pt x="1771904" y="11287887"/>
                  </a:lnTo>
                  <a:close/>
                  <a:moveTo>
                    <a:pt x="1742186" y="11375390"/>
                  </a:moveTo>
                  <a:cubicBezTo>
                    <a:pt x="1738503" y="11390376"/>
                    <a:pt x="1734820" y="11406759"/>
                    <a:pt x="1731264" y="11424031"/>
                  </a:cubicBezTo>
                  <a:lnTo>
                    <a:pt x="1726057" y="11448923"/>
                  </a:lnTo>
                  <a:lnTo>
                    <a:pt x="1676273" y="11438636"/>
                  </a:lnTo>
                  <a:lnTo>
                    <a:pt x="1681480" y="11413744"/>
                  </a:lnTo>
                  <a:cubicBezTo>
                    <a:pt x="1685163" y="11395964"/>
                    <a:pt x="1688973" y="11378946"/>
                    <a:pt x="1692910" y="11363325"/>
                  </a:cubicBezTo>
                  <a:lnTo>
                    <a:pt x="1699006" y="11338687"/>
                  </a:lnTo>
                  <a:lnTo>
                    <a:pt x="1748282" y="11350879"/>
                  </a:lnTo>
                  <a:close/>
                  <a:moveTo>
                    <a:pt x="1727835" y="11448669"/>
                  </a:moveTo>
                  <a:cubicBezTo>
                    <a:pt x="1724914" y="11464798"/>
                    <a:pt x="1722120" y="11481308"/>
                    <a:pt x="1719453" y="11498199"/>
                  </a:cubicBezTo>
                  <a:lnTo>
                    <a:pt x="1715516" y="11523345"/>
                  </a:lnTo>
                  <a:lnTo>
                    <a:pt x="1665351" y="11515471"/>
                  </a:lnTo>
                  <a:lnTo>
                    <a:pt x="1669288" y="11490325"/>
                  </a:lnTo>
                  <a:cubicBezTo>
                    <a:pt x="1671955" y="11473053"/>
                    <a:pt x="1674876" y="11456162"/>
                    <a:pt x="1677797" y="11439652"/>
                  </a:cubicBezTo>
                  <a:lnTo>
                    <a:pt x="1682242" y="11414633"/>
                  </a:lnTo>
                  <a:lnTo>
                    <a:pt x="1732280" y="11423650"/>
                  </a:lnTo>
                  <a:close/>
                  <a:moveTo>
                    <a:pt x="1716659" y="11522964"/>
                  </a:moveTo>
                  <a:cubicBezTo>
                    <a:pt x="1714373" y="11539601"/>
                    <a:pt x="1712341" y="11556365"/>
                    <a:pt x="1710436" y="11573129"/>
                  </a:cubicBezTo>
                  <a:lnTo>
                    <a:pt x="1707515" y="11598402"/>
                  </a:lnTo>
                  <a:lnTo>
                    <a:pt x="1657096" y="11592560"/>
                  </a:lnTo>
                  <a:lnTo>
                    <a:pt x="1660017" y="11567287"/>
                  </a:lnTo>
                  <a:cubicBezTo>
                    <a:pt x="1661922" y="11550269"/>
                    <a:pt x="1664081" y="11533124"/>
                    <a:pt x="1666494" y="11516106"/>
                  </a:cubicBezTo>
                  <a:lnTo>
                    <a:pt x="1669923" y="11490960"/>
                  </a:lnTo>
                  <a:lnTo>
                    <a:pt x="1720215" y="11497818"/>
                  </a:lnTo>
                  <a:close/>
                  <a:moveTo>
                    <a:pt x="1708785" y="11597767"/>
                  </a:moveTo>
                  <a:cubicBezTo>
                    <a:pt x="1707261" y="11614658"/>
                    <a:pt x="1705864" y="11631295"/>
                    <a:pt x="1704848" y="11647551"/>
                  </a:cubicBezTo>
                  <a:lnTo>
                    <a:pt x="1703197" y="11672951"/>
                  </a:lnTo>
                  <a:lnTo>
                    <a:pt x="1652524" y="11669649"/>
                  </a:lnTo>
                  <a:lnTo>
                    <a:pt x="1654175" y="11644249"/>
                  </a:lnTo>
                  <a:cubicBezTo>
                    <a:pt x="1655318" y="11627485"/>
                    <a:pt x="1656588" y="11610467"/>
                    <a:pt x="1658239" y="11593068"/>
                  </a:cubicBezTo>
                  <a:lnTo>
                    <a:pt x="1660525" y="11567795"/>
                  </a:lnTo>
                  <a:lnTo>
                    <a:pt x="1711071" y="11572494"/>
                  </a:lnTo>
                  <a:close/>
                  <a:moveTo>
                    <a:pt x="1704594" y="11672189"/>
                  </a:moveTo>
                  <a:cubicBezTo>
                    <a:pt x="1704086" y="11689715"/>
                    <a:pt x="1703832" y="11706225"/>
                    <a:pt x="1704086" y="11721719"/>
                  </a:cubicBezTo>
                  <a:lnTo>
                    <a:pt x="1704467" y="11747119"/>
                  </a:lnTo>
                  <a:lnTo>
                    <a:pt x="1653667" y="11748008"/>
                  </a:lnTo>
                  <a:lnTo>
                    <a:pt x="1653286" y="11722608"/>
                  </a:lnTo>
                  <a:cubicBezTo>
                    <a:pt x="1653032" y="11706225"/>
                    <a:pt x="1653159" y="11688699"/>
                    <a:pt x="1653794" y="11670538"/>
                  </a:cubicBezTo>
                  <a:lnTo>
                    <a:pt x="1654556" y="11645138"/>
                  </a:lnTo>
                  <a:lnTo>
                    <a:pt x="1705356" y="11646789"/>
                  </a:lnTo>
                  <a:close/>
                  <a:moveTo>
                    <a:pt x="1707642" y="11744833"/>
                  </a:moveTo>
                  <a:cubicBezTo>
                    <a:pt x="1709674" y="11764137"/>
                    <a:pt x="1712722" y="11778615"/>
                    <a:pt x="1716405" y="11788013"/>
                  </a:cubicBezTo>
                  <a:lnTo>
                    <a:pt x="1725422" y="11811762"/>
                  </a:lnTo>
                  <a:lnTo>
                    <a:pt x="1677924" y="11829796"/>
                  </a:lnTo>
                  <a:lnTo>
                    <a:pt x="1668907" y="11806047"/>
                  </a:lnTo>
                  <a:cubicBezTo>
                    <a:pt x="1663065" y="11790553"/>
                    <a:pt x="1659382" y="11771249"/>
                    <a:pt x="1657096" y="11750040"/>
                  </a:cubicBezTo>
                  <a:lnTo>
                    <a:pt x="1654429" y="11724767"/>
                  </a:lnTo>
                  <a:lnTo>
                    <a:pt x="1704975" y="11719433"/>
                  </a:lnTo>
                  <a:close/>
                  <a:moveTo>
                    <a:pt x="1731645" y="11819001"/>
                  </a:moveTo>
                  <a:cubicBezTo>
                    <a:pt x="1720469" y="11838940"/>
                    <a:pt x="1717548" y="11849989"/>
                    <a:pt x="1717294" y="11855069"/>
                  </a:cubicBezTo>
                  <a:lnTo>
                    <a:pt x="1716024" y="11880469"/>
                  </a:lnTo>
                  <a:lnTo>
                    <a:pt x="1665351" y="11877802"/>
                  </a:lnTo>
                  <a:lnTo>
                    <a:pt x="1666621" y="11852402"/>
                  </a:lnTo>
                  <a:cubicBezTo>
                    <a:pt x="1667510" y="11835257"/>
                    <a:pt x="1675257" y="11815953"/>
                    <a:pt x="1687449" y="11794109"/>
                  </a:cubicBezTo>
                  <a:lnTo>
                    <a:pt x="1699895" y="11772011"/>
                  </a:lnTo>
                  <a:lnTo>
                    <a:pt x="1744218" y="11796903"/>
                  </a:lnTo>
                  <a:close/>
                  <a:moveTo>
                    <a:pt x="1741551" y="11835765"/>
                  </a:moveTo>
                  <a:cubicBezTo>
                    <a:pt x="1749425" y="11836654"/>
                    <a:pt x="1758569" y="11836908"/>
                    <a:pt x="1769745" y="11837289"/>
                  </a:cubicBezTo>
                  <a:cubicBezTo>
                    <a:pt x="1776349" y="11837416"/>
                    <a:pt x="1783588" y="11837670"/>
                    <a:pt x="1790700" y="11838051"/>
                  </a:cubicBezTo>
                  <a:lnTo>
                    <a:pt x="1816100" y="11839448"/>
                  </a:lnTo>
                  <a:lnTo>
                    <a:pt x="1813306" y="11890121"/>
                  </a:lnTo>
                  <a:lnTo>
                    <a:pt x="1787906" y="11888724"/>
                  </a:lnTo>
                  <a:cubicBezTo>
                    <a:pt x="1781683" y="11888343"/>
                    <a:pt x="1775333" y="11888216"/>
                    <a:pt x="1768602" y="11888089"/>
                  </a:cubicBezTo>
                  <a:lnTo>
                    <a:pt x="1769237" y="11862689"/>
                  </a:lnTo>
                  <a:lnTo>
                    <a:pt x="1768602" y="11888089"/>
                  </a:lnTo>
                  <a:cubicBezTo>
                    <a:pt x="1758061" y="11887835"/>
                    <a:pt x="1746377" y="11887581"/>
                    <a:pt x="1735582" y="11886311"/>
                  </a:cubicBezTo>
                  <a:lnTo>
                    <a:pt x="1710309" y="11883263"/>
                  </a:lnTo>
                  <a:lnTo>
                    <a:pt x="1716405" y="11832844"/>
                  </a:lnTo>
                  <a:close/>
                  <a:moveTo>
                    <a:pt x="1827276" y="11851767"/>
                  </a:moveTo>
                  <a:cubicBezTo>
                    <a:pt x="1832737" y="11855577"/>
                    <a:pt x="1837690" y="11860276"/>
                    <a:pt x="1842008" y="11865991"/>
                  </a:cubicBezTo>
                  <a:cubicBezTo>
                    <a:pt x="1847088" y="11872849"/>
                    <a:pt x="1848485" y="11881739"/>
                    <a:pt x="1845564" y="11889740"/>
                  </a:cubicBezTo>
                  <a:cubicBezTo>
                    <a:pt x="1841246" y="11901678"/>
                    <a:pt x="1839087" y="11911838"/>
                    <a:pt x="1838198" y="11920855"/>
                  </a:cubicBezTo>
                  <a:lnTo>
                    <a:pt x="1835785" y="11946128"/>
                  </a:lnTo>
                  <a:lnTo>
                    <a:pt x="1785239" y="11941302"/>
                  </a:lnTo>
                  <a:lnTo>
                    <a:pt x="1787652" y="11916029"/>
                  </a:lnTo>
                  <a:cubicBezTo>
                    <a:pt x="1788922" y="11902313"/>
                    <a:pt x="1792224" y="11887835"/>
                    <a:pt x="1797812" y="11872468"/>
                  </a:cubicBezTo>
                  <a:lnTo>
                    <a:pt x="1821688" y="11881104"/>
                  </a:lnTo>
                  <a:lnTo>
                    <a:pt x="1801368" y="11896217"/>
                  </a:lnTo>
                  <a:cubicBezTo>
                    <a:pt x="1800606" y="11895201"/>
                    <a:pt x="1799717" y="11894312"/>
                    <a:pt x="1798320" y="11893423"/>
                  </a:cubicBezTo>
                  <a:lnTo>
                    <a:pt x="1777492" y="11878945"/>
                  </a:lnTo>
                  <a:lnTo>
                    <a:pt x="1806448" y="11837289"/>
                  </a:lnTo>
                  <a:close/>
                  <a:moveTo>
                    <a:pt x="1822323" y="11945747"/>
                  </a:moveTo>
                  <a:cubicBezTo>
                    <a:pt x="1826768" y="11958701"/>
                    <a:pt x="1833499" y="11971147"/>
                    <a:pt x="1841754" y="11986514"/>
                  </a:cubicBezTo>
                  <a:cubicBezTo>
                    <a:pt x="1842008" y="11986895"/>
                    <a:pt x="1842262" y="11987403"/>
                    <a:pt x="1842389" y="11987784"/>
                  </a:cubicBezTo>
                  <a:lnTo>
                    <a:pt x="1854454" y="12010136"/>
                  </a:lnTo>
                  <a:lnTo>
                    <a:pt x="1809750" y="12034266"/>
                  </a:lnTo>
                  <a:lnTo>
                    <a:pt x="1797685" y="12011914"/>
                  </a:lnTo>
                  <a:cubicBezTo>
                    <a:pt x="1797431" y="12011533"/>
                    <a:pt x="1797177" y="12011025"/>
                    <a:pt x="1797050" y="12010644"/>
                  </a:cubicBezTo>
                  <a:lnTo>
                    <a:pt x="1819402" y="11998579"/>
                  </a:lnTo>
                  <a:lnTo>
                    <a:pt x="1797050" y="12010644"/>
                  </a:lnTo>
                  <a:cubicBezTo>
                    <a:pt x="1789176" y="11996039"/>
                    <a:pt x="1780286" y="11979910"/>
                    <a:pt x="1774317" y="11962384"/>
                  </a:cubicBezTo>
                  <a:lnTo>
                    <a:pt x="1766062" y="11938381"/>
                  </a:lnTo>
                  <a:lnTo>
                    <a:pt x="1814068" y="11921744"/>
                  </a:lnTo>
                  <a:close/>
                  <a:moveTo>
                    <a:pt x="1857629" y="12012422"/>
                  </a:moveTo>
                  <a:cubicBezTo>
                    <a:pt x="1863852" y="12028678"/>
                    <a:pt x="1868932" y="12046712"/>
                    <a:pt x="1871472" y="12067540"/>
                  </a:cubicBezTo>
                  <a:lnTo>
                    <a:pt x="1874647" y="12092686"/>
                  </a:lnTo>
                  <a:lnTo>
                    <a:pt x="1824228" y="12098909"/>
                  </a:lnTo>
                  <a:lnTo>
                    <a:pt x="1821053" y="12073763"/>
                  </a:lnTo>
                  <a:cubicBezTo>
                    <a:pt x="1819021" y="12057634"/>
                    <a:pt x="1815084" y="12043537"/>
                    <a:pt x="1810131" y="12030710"/>
                  </a:cubicBezTo>
                  <a:lnTo>
                    <a:pt x="1800987" y="12006961"/>
                  </a:lnTo>
                  <a:lnTo>
                    <a:pt x="1848358" y="11988673"/>
                  </a:lnTo>
                  <a:close/>
                  <a:moveTo>
                    <a:pt x="1872361" y="12027535"/>
                  </a:moveTo>
                  <a:cubicBezTo>
                    <a:pt x="1875536" y="12026519"/>
                    <a:pt x="1878838" y="12025503"/>
                    <a:pt x="1882394" y="12024360"/>
                  </a:cubicBezTo>
                  <a:cubicBezTo>
                    <a:pt x="1894586" y="12020296"/>
                    <a:pt x="1912239" y="12014327"/>
                    <a:pt x="1929003" y="12014327"/>
                  </a:cubicBezTo>
                  <a:lnTo>
                    <a:pt x="1954403" y="12014454"/>
                  </a:lnTo>
                  <a:lnTo>
                    <a:pt x="1954276" y="12065254"/>
                  </a:lnTo>
                  <a:lnTo>
                    <a:pt x="1928876" y="12065127"/>
                  </a:lnTo>
                  <a:cubicBezTo>
                    <a:pt x="1922018" y="12065127"/>
                    <a:pt x="1912874" y="12067794"/>
                    <a:pt x="1898269" y="12072620"/>
                  </a:cubicBezTo>
                  <a:lnTo>
                    <a:pt x="1890395" y="12048490"/>
                  </a:lnTo>
                  <a:lnTo>
                    <a:pt x="1898269" y="12072620"/>
                  </a:lnTo>
                  <a:cubicBezTo>
                    <a:pt x="1894840" y="12073763"/>
                    <a:pt x="1891030" y="12075033"/>
                    <a:pt x="1887347" y="12076176"/>
                  </a:cubicBezTo>
                  <a:lnTo>
                    <a:pt x="1863090" y="12083669"/>
                  </a:lnTo>
                  <a:lnTo>
                    <a:pt x="1848104" y="12035155"/>
                  </a:lnTo>
                  <a:close/>
                  <a:moveTo>
                    <a:pt x="1963547" y="12072112"/>
                  </a:moveTo>
                  <a:cubicBezTo>
                    <a:pt x="1967738" y="12087352"/>
                    <a:pt x="1969643" y="12106275"/>
                    <a:pt x="1969389" y="12129389"/>
                  </a:cubicBezTo>
                  <a:lnTo>
                    <a:pt x="1969262" y="12154789"/>
                  </a:lnTo>
                  <a:lnTo>
                    <a:pt x="1918462" y="12154408"/>
                  </a:lnTo>
                  <a:lnTo>
                    <a:pt x="1918589" y="12129008"/>
                  </a:lnTo>
                  <a:cubicBezTo>
                    <a:pt x="1918716" y="12108434"/>
                    <a:pt x="1916938" y="12094591"/>
                    <a:pt x="1914525" y="12085447"/>
                  </a:cubicBezTo>
                  <a:lnTo>
                    <a:pt x="1907794" y="12060936"/>
                  </a:lnTo>
                  <a:lnTo>
                    <a:pt x="1956816" y="12047474"/>
                  </a:lnTo>
                  <a:close/>
                  <a:moveTo>
                    <a:pt x="1891919" y="12139041"/>
                  </a:moveTo>
                  <a:cubicBezTo>
                    <a:pt x="1889379" y="12139041"/>
                    <a:pt x="1887093" y="12139041"/>
                    <a:pt x="1885061" y="12139041"/>
                  </a:cubicBezTo>
                  <a:lnTo>
                    <a:pt x="1885442" y="12113641"/>
                  </a:lnTo>
                  <a:lnTo>
                    <a:pt x="1885061" y="12139041"/>
                  </a:lnTo>
                  <a:cubicBezTo>
                    <a:pt x="1878330" y="12138914"/>
                    <a:pt x="1876171" y="12139041"/>
                    <a:pt x="1874901" y="12139168"/>
                  </a:cubicBezTo>
                  <a:lnTo>
                    <a:pt x="1870837" y="12114149"/>
                  </a:lnTo>
                  <a:lnTo>
                    <a:pt x="1874901" y="12139168"/>
                  </a:lnTo>
                  <a:cubicBezTo>
                    <a:pt x="1874774" y="12139168"/>
                    <a:pt x="1874774" y="12139168"/>
                    <a:pt x="1874774" y="12139168"/>
                  </a:cubicBezTo>
                  <a:cubicBezTo>
                    <a:pt x="1875028" y="12139168"/>
                    <a:pt x="1875536" y="12138914"/>
                    <a:pt x="1875790" y="12138787"/>
                  </a:cubicBezTo>
                  <a:cubicBezTo>
                    <a:pt x="1875536" y="12138914"/>
                    <a:pt x="1873631" y="12140438"/>
                    <a:pt x="1868932" y="12146915"/>
                  </a:cubicBezTo>
                  <a:lnTo>
                    <a:pt x="1854073" y="12167489"/>
                  </a:lnTo>
                  <a:lnTo>
                    <a:pt x="1812925" y="12137644"/>
                  </a:lnTo>
                  <a:lnTo>
                    <a:pt x="1827784" y="12117070"/>
                  </a:lnTo>
                  <a:cubicBezTo>
                    <a:pt x="1833372" y="12109450"/>
                    <a:pt x="1839341" y="12102084"/>
                    <a:pt x="1846961" y="12096877"/>
                  </a:cubicBezTo>
                  <a:lnTo>
                    <a:pt x="1861312" y="12117832"/>
                  </a:lnTo>
                  <a:lnTo>
                    <a:pt x="1846961" y="12096877"/>
                  </a:lnTo>
                  <a:cubicBezTo>
                    <a:pt x="1852168" y="12093321"/>
                    <a:pt x="1857502" y="12091035"/>
                    <a:pt x="1863217" y="12089638"/>
                  </a:cubicBezTo>
                  <a:lnTo>
                    <a:pt x="1868932" y="12114403"/>
                  </a:lnTo>
                  <a:lnTo>
                    <a:pt x="1863217" y="12089638"/>
                  </a:lnTo>
                  <a:cubicBezTo>
                    <a:pt x="1864360" y="12089384"/>
                    <a:pt x="1865503" y="12089130"/>
                    <a:pt x="1866646" y="12089003"/>
                  </a:cubicBezTo>
                  <a:cubicBezTo>
                    <a:pt x="1873377" y="12087860"/>
                    <a:pt x="1880489" y="12088114"/>
                    <a:pt x="1885696" y="12088114"/>
                  </a:cubicBezTo>
                  <a:cubicBezTo>
                    <a:pt x="1887728" y="12088114"/>
                    <a:pt x="1889760" y="12088114"/>
                    <a:pt x="1891919" y="12088114"/>
                  </a:cubicBezTo>
                  <a:lnTo>
                    <a:pt x="1917319" y="12088114"/>
                  </a:lnTo>
                  <a:lnTo>
                    <a:pt x="1917319" y="12138914"/>
                  </a:lnTo>
                  <a:close/>
                  <a:moveTo>
                    <a:pt x="1867535" y="12188063"/>
                  </a:moveTo>
                  <a:cubicBezTo>
                    <a:pt x="1866011" y="12190476"/>
                    <a:pt x="1864487" y="12192889"/>
                    <a:pt x="1862836" y="12195429"/>
                  </a:cubicBezTo>
                  <a:cubicBezTo>
                    <a:pt x="1858137" y="12202795"/>
                    <a:pt x="1850009" y="12207240"/>
                    <a:pt x="1841373" y="12207240"/>
                  </a:cubicBezTo>
                  <a:cubicBezTo>
                    <a:pt x="1832737" y="12207240"/>
                    <a:pt x="1824482" y="12202795"/>
                    <a:pt x="1819910" y="12195429"/>
                  </a:cubicBezTo>
                  <a:cubicBezTo>
                    <a:pt x="1814068" y="12186158"/>
                    <a:pt x="1806575" y="12178030"/>
                    <a:pt x="1799082" y="12173331"/>
                  </a:cubicBezTo>
                  <a:lnTo>
                    <a:pt x="1777492" y="12159996"/>
                  </a:lnTo>
                  <a:lnTo>
                    <a:pt x="1804162" y="12116816"/>
                  </a:lnTo>
                  <a:lnTo>
                    <a:pt x="1825752" y="12130151"/>
                  </a:lnTo>
                  <a:cubicBezTo>
                    <a:pt x="1841881" y="12140057"/>
                    <a:pt x="1854327" y="12154789"/>
                    <a:pt x="1862836" y="12168378"/>
                  </a:cubicBezTo>
                  <a:lnTo>
                    <a:pt x="1841373" y="12181967"/>
                  </a:lnTo>
                  <a:lnTo>
                    <a:pt x="1819910" y="12168378"/>
                  </a:lnTo>
                  <a:cubicBezTo>
                    <a:pt x="1821561" y="12165838"/>
                    <a:pt x="1823085" y="12163425"/>
                    <a:pt x="1824482" y="12161012"/>
                  </a:cubicBezTo>
                  <a:lnTo>
                    <a:pt x="1838071" y="12139549"/>
                  </a:lnTo>
                  <a:lnTo>
                    <a:pt x="1881124" y="12166600"/>
                  </a:lnTo>
                  <a:close/>
                  <a:moveTo>
                    <a:pt x="1790192" y="12150725"/>
                  </a:moveTo>
                  <a:cubicBezTo>
                    <a:pt x="1789684" y="12150979"/>
                    <a:pt x="1789049" y="12151360"/>
                    <a:pt x="1788541" y="12151741"/>
                  </a:cubicBezTo>
                  <a:cubicBezTo>
                    <a:pt x="1782318" y="12155678"/>
                    <a:pt x="1773936" y="12163552"/>
                    <a:pt x="1764538" y="12178411"/>
                  </a:cubicBezTo>
                  <a:lnTo>
                    <a:pt x="1750949" y="12199874"/>
                  </a:lnTo>
                  <a:lnTo>
                    <a:pt x="1708023" y="12172696"/>
                  </a:lnTo>
                  <a:lnTo>
                    <a:pt x="1721612" y="12151233"/>
                  </a:lnTo>
                  <a:cubicBezTo>
                    <a:pt x="1733677" y="12132183"/>
                    <a:pt x="1746885" y="12117959"/>
                    <a:pt x="1761363" y="12108815"/>
                  </a:cubicBezTo>
                  <a:lnTo>
                    <a:pt x="1774952" y="12130278"/>
                  </a:lnTo>
                  <a:lnTo>
                    <a:pt x="1761363" y="12108815"/>
                  </a:lnTo>
                  <a:cubicBezTo>
                    <a:pt x="1762760" y="12107926"/>
                    <a:pt x="1764157" y="12107164"/>
                    <a:pt x="1765554" y="12106402"/>
                  </a:cubicBezTo>
                  <a:lnTo>
                    <a:pt x="1787779" y="12094083"/>
                  </a:lnTo>
                  <a:lnTo>
                    <a:pt x="1812417" y="12138533"/>
                  </a:lnTo>
                  <a:close/>
                  <a:moveTo>
                    <a:pt x="1803019" y="12196318"/>
                  </a:moveTo>
                  <a:cubicBezTo>
                    <a:pt x="1806829" y="12214733"/>
                    <a:pt x="1809369" y="12232386"/>
                    <a:pt x="1810893" y="12249531"/>
                  </a:cubicBezTo>
                  <a:lnTo>
                    <a:pt x="1813179" y="12274804"/>
                  </a:lnTo>
                  <a:lnTo>
                    <a:pt x="1762633" y="12279249"/>
                  </a:lnTo>
                  <a:lnTo>
                    <a:pt x="1760347" y="12253976"/>
                  </a:lnTo>
                  <a:cubicBezTo>
                    <a:pt x="1758950" y="12238736"/>
                    <a:pt x="1756791" y="12222988"/>
                    <a:pt x="1753362" y="12206732"/>
                  </a:cubicBezTo>
                  <a:lnTo>
                    <a:pt x="1748155" y="12181840"/>
                  </a:lnTo>
                  <a:lnTo>
                    <a:pt x="1797939" y="12171426"/>
                  </a:lnTo>
                  <a:close/>
                  <a:moveTo>
                    <a:pt x="1807718" y="12278233"/>
                  </a:moveTo>
                  <a:cubicBezTo>
                    <a:pt x="1807464" y="12296013"/>
                    <a:pt x="1806448" y="12313285"/>
                    <a:pt x="1805305" y="12330303"/>
                  </a:cubicBezTo>
                  <a:lnTo>
                    <a:pt x="1803400" y="12355576"/>
                  </a:lnTo>
                  <a:lnTo>
                    <a:pt x="1752727" y="12351893"/>
                  </a:lnTo>
                  <a:lnTo>
                    <a:pt x="1754632" y="12326620"/>
                  </a:lnTo>
                  <a:cubicBezTo>
                    <a:pt x="1755775" y="12310237"/>
                    <a:pt x="1756791" y="12293981"/>
                    <a:pt x="1756918" y="12277598"/>
                  </a:cubicBezTo>
                  <a:lnTo>
                    <a:pt x="1757299" y="12252198"/>
                  </a:lnTo>
                  <a:lnTo>
                    <a:pt x="1808099" y="12252833"/>
                  </a:lnTo>
                  <a:close/>
                  <a:moveTo>
                    <a:pt x="1801495" y="12355576"/>
                  </a:moveTo>
                  <a:cubicBezTo>
                    <a:pt x="1801241" y="12358497"/>
                    <a:pt x="1800987" y="12361418"/>
                    <a:pt x="1800860" y="12364466"/>
                  </a:cubicBezTo>
                  <a:lnTo>
                    <a:pt x="1775587" y="12362561"/>
                  </a:lnTo>
                  <a:lnTo>
                    <a:pt x="1768983" y="12338050"/>
                  </a:lnTo>
                  <a:cubicBezTo>
                    <a:pt x="1785620" y="12333605"/>
                    <a:pt x="1799844" y="12330303"/>
                    <a:pt x="1812036" y="12328271"/>
                  </a:cubicBezTo>
                  <a:lnTo>
                    <a:pt x="1837055" y="12323953"/>
                  </a:lnTo>
                  <a:lnTo>
                    <a:pt x="1845691" y="12373991"/>
                  </a:lnTo>
                  <a:lnTo>
                    <a:pt x="1820672" y="12378309"/>
                  </a:lnTo>
                  <a:cubicBezTo>
                    <a:pt x="1810512" y="12380087"/>
                    <a:pt x="1797939" y="12382881"/>
                    <a:pt x="1782191" y="12387072"/>
                  </a:cubicBezTo>
                  <a:cubicBezTo>
                    <a:pt x="1774190" y="12389231"/>
                    <a:pt x="1765808" y="12387326"/>
                    <a:pt x="1759458" y="12382119"/>
                  </a:cubicBezTo>
                  <a:cubicBezTo>
                    <a:pt x="1753108" y="12376912"/>
                    <a:pt x="1749679" y="12368911"/>
                    <a:pt x="1750314" y="12360656"/>
                  </a:cubicBezTo>
                  <a:cubicBezTo>
                    <a:pt x="1750568" y="12357608"/>
                    <a:pt x="1750822" y="12354560"/>
                    <a:pt x="1750949" y="12351512"/>
                  </a:cubicBezTo>
                  <a:lnTo>
                    <a:pt x="1752981" y="12326239"/>
                  </a:lnTo>
                  <a:lnTo>
                    <a:pt x="1803654" y="12330303"/>
                  </a:lnTo>
                  <a:close/>
                  <a:moveTo>
                    <a:pt x="1881505" y="12308967"/>
                  </a:moveTo>
                  <a:cubicBezTo>
                    <a:pt x="1895221" y="12317476"/>
                    <a:pt x="1901698" y="12330430"/>
                    <a:pt x="1905381" y="12337034"/>
                  </a:cubicBezTo>
                  <a:cubicBezTo>
                    <a:pt x="1909191" y="12343892"/>
                    <a:pt x="1911731" y="12348464"/>
                    <a:pt x="1916176" y="12352782"/>
                  </a:cubicBezTo>
                  <a:lnTo>
                    <a:pt x="1934210" y="12370689"/>
                  </a:lnTo>
                  <a:lnTo>
                    <a:pt x="1898523" y="12406884"/>
                  </a:lnTo>
                  <a:lnTo>
                    <a:pt x="1880489" y="12388977"/>
                  </a:lnTo>
                  <a:cubicBezTo>
                    <a:pt x="1870202" y="12378817"/>
                    <a:pt x="1864487" y="12368276"/>
                    <a:pt x="1860804" y="12361418"/>
                  </a:cubicBezTo>
                  <a:lnTo>
                    <a:pt x="1883029" y="12349226"/>
                  </a:lnTo>
                  <a:lnTo>
                    <a:pt x="1860804" y="12361418"/>
                  </a:lnTo>
                  <a:cubicBezTo>
                    <a:pt x="1856105" y="12352782"/>
                    <a:pt x="1855343" y="12352401"/>
                    <a:pt x="1854835" y="12352147"/>
                  </a:cubicBezTo>
                  <a:lnTo>
                    <a:pt x="1833245" y="12338812"/>
                  </a:lnTo>
                  <a:lnTo>
                    <a:pt x="1859915" y="12295632"/>
                  </a:lnTo>
                  <a:close/>
                  <a:moveTo>
                    <a:pt x="1927860" y="12355957"/>
                  </a:moveTo>
                  <a:cubicBezTo>
                    <a:pt x="1935607" y="12357989"/>
                    <a:pt x="1945005" y="12359894"/>
                    <a:pt x="1956308" y="12361291"/>
                  </a:cubicBezTo>
                  <a:cubicBezTo>
                    <a:pt x="1964563" y="12362307"/>
                    <a:pt x="1971675" y="12367387"/>
                    <a:pt x="1975485" y="12374626"/>
                  </a:cubicBezTo>
                  <a:cubicBezTo>
                    <a:pt x="1978914" y="12381230"/>
                    <a:pt x="1981835" y="12387580"/>
                    <a:pt x="1984375" y="12393803"/>
                  </a:cubicBezTo>
                  <a:lnTo>
                    <a:pt x="1993773" y="12417425"/>
                  </a:lnTo>
                  <a:lnTo>
                    <a:pt x="1946529" y="12436094"/>
                  </a:lnTo>
                  <a:lnTo>
                    <a:pt x="1937131" y="12412472"/>
                  </a:lnTo>
                  <a:cubicBezTo>
                    <a:pt x="1935353" y="12408027"/>
                    <a:pt x="1933194" y="12403328"/>
                    <a:pt x="1930527" y="12398248"/>
                  </a:cubicBezTo>
                  <a:lnTo>
                    <a:pt x="1953006" y="12386437"/>
                  </a:lnTo>
                  <a:lnTo>
                    <a:pt x="1949704" y="12411583"/>
                  </a:lnTo>
                  <a:cubicBezTo>
                    <a:pt x="1936496" y="12409932"/>
                    <a:pt x="1924939" y="12407646"/>
                    <a:pt x="1914652" y="12404852"/>
                  </a:cubicBezTo>
                  <a:lnTo>
                    <a:pt x="1890141" y="12398375"/>
                  </a:lnTo>
                  <a:lnTo>
                    <a:pt x="1903222" y="12349226"/>
                  </a:lnTo>
                  <a:close/>
                  <a:moveTo>
                    <a:pt x="1968500" y="12449937"/>
                  </a:moveTo>
                  <a:cubicBezTo>
                    <a:pt x="1965071" y="12473178"/>
                    <a:pt x="1954149" y="12491466"/>
                    <a:pt x="1945259" y="12505944"/>
                  </a:cubicBezTo>
                  <a:lnTo>
                    <a:pt x="1931924" y="12527534"/>
                  </a:lnTo>
                  <a:lnTo>
                    <a:pt x="1888744" y="12500864"/>
                  </a:lnTo>
                  <a:lnTo>
                    <a:pt x="1902079" y="12479274"/>
                  </a:lnTo>
                  <a:cubicBezTo>
                    <a:pt x="1910842" y="12465050"/>
                    <a:pt x="1916557" y="12454509"/>
                    <a:pt x="1918335" y="12442444"/>
                  </a:cubicBezTo>
                  <a:lnTo>
                    <a:pt x="1922145" y="12417298"/>
                  </a:lnTo>
                  <a:lnTo>
                    <a:pt x="1972437" y="12424791"/>
                  </a:lnTo>
                  <a:close/>
                  <a:moveTo>
                    <a:pt x="1928876" y="12519533"/>
                  </a:moveTo>
                  <a:cubicBezTo>
                    <a:pt x="1928114" y="12521946"/>
                    <a:pt x="1927606" y="12524486"/>
                    <a:pt x="1927225" y="12527026"/>
                  </a:cubicBezTo>
                  <a:lnTo>
                    <a:pt x="1902079" y="12523089"/>
                  </a:lnTo>
                  <a:lnTo>
                    <a:pt x="1903349" y="12497689"/>
                  </a:lnTo>
                  <a:cubicBezTo>
                    <a:pt x="1917446" y="12498324"/>
                    <a:pt x="1931162" y="12499467"/>
                    <a:pt x="1944751" y="12500991"/>
                  </a:cubicBezTo>
                  <a:lnTo>
                    <a:pt x="1970024" y="12503785"/>
                  </a:lnTo>
                  <a:lnTo>
                    <a:pt x="1964563" y="12554331"/>
                  </a:lnTo>
                  <a:lnTo>
                    <a:pt x="1939290" y="12551537"/>
                  </a:lnTo>
                  <a:cubicBezTo>
                    <a:pt x="1926844" y="12550140"/>
                    <a:pt x="1914017" y="12549124"/>
                    <a:pt x="1900936" y="12548489"/>
                  </a:cubicBezTo>
                  <a:cubicBezTo>
                    <a:pt x="1893697" y="12548108"/>
                    <a:pt x="1886966" y="12544679"/>
                    <a:pt x="1882521" y="12539091"/>
                  </a:cubicBezTo>
                  <a:cubicBezTo>
                    <a:pt x="1878076" y="12533503"/>
                    <a:pt x="1876044" y="12526264"/>
                    <a:pt x="1877187" y="12519152"/>
                  </a:cubicBezTo>
                  <a:cubicBezTo>
                    <a:pt x="1877949" y="12514326"/>
                    <a:pt x="1878965" y="12509754"/>
                    <a:pt x="1880235" y="12505436"/>
                  </a:cubicBezTo>
                  <a:lnTo>
                    <a:pt x="1887347" y="12481052"/>
                  </a:lnTo>
                  <a:lnTo>
                    <a:pt x="1936115" y="12495276"/>
                  </a:lnTo>
                  <a:close/>
                  <a:moveTo>
                    <a:pt x="2004568" y="12484481"/>
                  </a:moveTo>
                  <a:cubicBezTo>
                    <a:pt x="2022094" y="12487783"/>
                    <a:pt x="2039239" y="12491720"/>
                    <a:pt x="2055749" y="12496292"/>
                  </a:cubicBezTo>
                  <a:lnTo>
                    <a:pt x="2080260" y="12502896"/>
                  </a:lnTo>
                  <a:lnTo>
                    <a:pt x="2066925" y="12551918"/>
                  </a:lnTo>
                  <a:lnTo>
                    <a:pt x="2042414" y="12545314"/>
                  </a:lnTo>
                  <a:cubicBezTo>
                    <a:pt x="2027047" y="12541123"/>
                    <a:pt x="2011172" y="12537440"/>
                    <a:pt x="1995043" y="12534392"/>
                  </a:cubicBezTo>
                  <a:lnTo>
                    <a:pt x="1970024" y="12529693"/>
                  </a:lnTo>
                  <a:lnTo>
                    <a:pt x="1979422" y="12479782"/>
                  </a:lnTo>
                  <a:close/>
                  <a:moveTo>
                    <a:pt x="2080768" y="12507214"/>
                  </a:moveTo>
                  <a:cubicBezTo>
                    <a:pt x="2097405" y="12513056"/>
                    <a:pt x="2113788" y="12519406"/>
                    <a:pt x="2129663" y="12526264"/>
                  </a:cubicBezTo>
                  <a:lnTo>
                    <a:pt x="2153031" y="12536297"/>
                  </a:lnTo>
                  <a:lnTo>
                    <a:pt x="2133092" y="12583033"/>
                  </a:lnTo>
                  <a:lnTo>
                    <a:pt x="2109724" y="12573000"/>
                  </a:lnTo>
                  <a:cubicBezTo>
                    <a:pt x="2094738" y="12566650"/>
                    <a:pt x="2079498" y="12560681"/>
                    <a:pt x="2064004" y="12555220"/>
                  </a:cubicBezTo>
                  <a:lnTo>
                    <a:pt x="2040001" y="12546838"/>
                  </a:lnTo>
                  <a:lnTo>
                    <a:pt x="2056892" y="12498959"/>
                  </a:lnTo>
                  <a:close/>
                  <a:moveTo>
                    <a:pt x="2153285" y="12539980"/>
                  </a:moveTo>
                  <a:cubicBezTo>
                    <a:pt x="2168779" y="12547727"/>
                    <a:pt x="2184146" y="12555728"/>
                    <a:pt x="2199132" y="12563983"/>
                  </a:cubicBezTo>
                  <a:lnTo>
                    <a:pt x="2221357" y="12576175"/>
                  </a:lnTo>
                  <a:lnTo>
                    <a:pt x="2196846" y="12620625"/>
                  </a:lnTo>
                  <a:lnTo>
                    <a:pt x="2174621" y="12608433"/>
                  </a:lnTo>
                  <a:cubicBezTo>
                    <a:pt x="2160143" y="12600432"/>
                    <a:pt x="2145538" y="12592812"/>
                    <a:pt x="2130679" y="12585446"/>
                  </a:cubicBezTo>
                  <a:lnTo>
                    <a:pt x="2107946" y="12574143"/>
                  </a:lnTo>
                  <a:lnTo>
                    <a:pt x="2130552" y="12528677"/>
                  </a:lnTo>
                  <a:close/>
                  <a:moveTo>
                    <a:pt x="2221103" y="12578207"/>
                  </a:moveTo>
                  <a:cubicBezTo>
                    <a:pt x="2235835" y="12586843"/>
                    <a:pt x="2250440" y="12595733"/>
                    <a:pt x="2264918" y="12604496"/>
                  </a:cubicBezTo>
                  <a:lnTo>
                    <a:pt x="2286635" y="12617704"/>
                  </a:lnTo>
                  <a:lnTo>
                    <a:pt x="2260219" y="12661138"/>
                  </a:lnTo>
                  <a:lnTo>
                    <a:pt x="2238502" y="12647930"/>
                  </a:lnTo>
                  <a:cubicBezTo>
                    <a:pt x="2224024" y="12639167"/>
                    <a:pt x="2209673" y="12630531"/>
                    <a:pt x="2195322" y="12622022"/>
                  </a:cubicBezTo>
                  <a:lnTo>
                    <a:pt x="2173478" y="12609195"/>
                  </a:lnTo>
                  <a:lnTo>
                    <a:pt x="2199259" y="12565380"/>
                  </a:lnTo>
                  <a:close/>
                  <a:moveTo>
                    <a:pt x="2286381" y="12618085"/>
                  </a:moveTo>
                  <a:cubicBezTo>
                    <a:pt x="2300732" y="12626848"/>
                    <a:pt x="2314956" y="12635484"/>
                    <a:pt x="2329434" y="12643993"/>
                  </a:cubicBezTo>
                  <a:lnTo>
                    <a:pt x="2351278" y="12656947"/>
                  </a:lnTo>
                  <a:lnTo>
                    <a:pt x="2325370" y="12700635"/>
                  </a:lnTo>
                  <a:lnTo>
                    <a:pt x="2303526" y="12687681"/>
                  </a:lnTo>
                  <a:cubicBezTo>
                    <a:pt x="2288794" y="12678918"/>
                    <a:pt x="2274316" y="12670155"/>
                    <a:pt x="2259965" y="12661392"/>
                  </a:cubicBezTo>
                  <a:lnTo>
                    <a:pt x="2238248" y="12648184"/>
                  </a:lnTo>
                  <a:lnTo>
                    <a:pt x="2264664" y="12604877"/>
                  </a:lnTo>
                  <a:close/>
                  <a:moveTo>
                    <a:pt x="2351405" y="12655931"/>
                  </a:moveTo>
                  <a:cubicBezTo>
                    <a:pt x="2365883" y="12663932"/>
                    <a:pt x="2380488" y="12671806"/>
                    <a:pt x="2395347" y="12679426"/>
                  </a:cubicBezTo>
                  <a:lnTo>
                    <a:pt x="2417953" y="12690983"/>
                  </a:lnTo>
                  <a:lnTo>
                    <a:pt x="2394966" y="12736322"/>
                  </a:lnTo>
                  <a:lnTo>
                    <a:pt x="2372360" y="12724765"/>
                  </a:lnTo>
                  <a:cubicBezTo>
                    <a:pt x="2356866" y="12716891"/>
                    <a:pt x="2341626" y="12708763"/>
                    <a:pt x="2326640" y="12700381"/>
                  </a:cubicBezTo>
                  <a:lnTo>
                    <a:pt x="2304415" y="12688062"/>
                  </a:lnTo>
                  <a:lnTo>
                    <a:pt x="2329180" y="12643739"/>
                  </a:lnTo>
                  <a:close/>
                  <a:moveTo>
                    <a:pt x="2417826" y="12688570"/>
                  </a:moveTo>
                  <a:cubicBezTo>
                    <a:pt x="2432685" y="12695301"/>
                    <a:pt x="2447925" y="12701524"/>
                    <a:pt x="2463419" y="12707493"/>
                  </a:cubicBezTo>
                  <a:lnTo>
                    <a:pt x="2487168" y="12716510"/>
                  </a:lnTo>
                  <a:lnTo>
                    <a:pt x="2469134" y="12764008"/>
                  </a:lnTo>
                  <a:lnTo>
                    <a:pt x="2445385" y="12754991"/>
                  </a:lnTo>
                  <a:cubicBezTo>
                    <a:pt x="2428875" y="12748641"/>
                    <a:pt x="2412746" y="12742037"/>
                    <a:pt x="2397125" y="12734925"/>
                  </a:cubicBezTo>
                  <a:lnTo>
                    <a:pt x="2373884" y="12724511"/>
                  </a:lnTo>
                  <a:lnTo>
                    <a:pt x="2394712" y="12678156"/>
                  </a:lnTo>
                  <a:close/>
                  <a:moveTo>
                    <a:pt x="2469515" y="12756896"/>
                  </a:moveTo>
                  <a:cubicBezTo>
                    <a:pt x="2472309" y="12765151"/>
                    <a:pt x="2475865" y="12768453"/>
                    <a:pt x="2483358" y="12775057"/>
                  </a:cubicBezTo>
                  <a:lnTo>
                    <a:pt x="2466721" y="12794234"/>
                  </a:lnTo>
                  <a:lnTo>
                    <a:pt x="2483358" y="12775057"/>
                  </a:lnTo>
                  <a:cubicBezTo>
                    <a:pt x="2486660" y="12777978"/>
                    <a:pt x="2491486" y="12782169"/>
                    <a:pt x="2496058" y="12787376"/>
                  </a:cubicBezTo>
                  <a:lnTo>
                    <a:pt x="2512822" y="12806553"/>
                  </a:lnTo>
                  <a:lnTo>
                    <a:pt x="2474595" y="12839954"/>
                  </a:lnTo>
                  <a:lnTo>
                    <a:pt x="2457831" y="12820777"/>
                  </a:lnTo>
                  <a:cubicBezTo>
                    <a:pt x="2455926" y="12818618"/>
                    <a:pt x="2453640" y="12816586"/>
                    <a:pt x="2449957" y="12813411"/>
                  </a:cubicBezTo>
                  <a:cubicBezTo>
                    <a:pt x="2441321" y="12805918"/>
                    <a:pt x="2428748" y="12795123"/>
                    <a:pt x="2421382" y="12773279"/>
                  </a:cubicBezTo>
                  <a:lnTo>
                    <a:pt x="2413254" y="12749276"/>
                  </a:lnTo>
                  <a:lnTo>
                    <a:pt x="2461387" y="12733020"/>
                  </a:lnTo>
                  <a:close/>
                  <a:moveTo>
                    <a:pt x="2485898" y="12794361"/>
                  </a:moveTo>
                  <a:cubicBezTo>
                    <a:pt x="2502916" y="12791313"/>
                    <a:pt x="2519807" y="12788392"/>
                    <a:pt x="2536444" y="12785725"/>
                  </a:cubicBezTo>
                  <a:lnTo>
                    <a:pt x="2561463" y="12781661"/>
                  </a:lnTo>
                  <a:lnTo>
                    <a:pt x="2569464" y="12831826"/>
                  </a:lnTo>
                  <a:lnTo>
                    <a:pt x="2544445" y="12835890"/>
                  </a:lnTo>
                  <a:cubicBezTo>
                    <a:pt x="2528062" y="12838557"/>
                    <a:pt x="2511552" y="12841351"/>
                    <a:pt x="2494915" y="12844272"/>
                  </a:cubicBezTo>
                  <a:lnTo>
                    <a:pt x="2469896" y="12848717"/>
                  </a:lnTo>
                  <a:lnTo>
                    <a:pt x="2460879" y="12798679"/>
                  </a:lnTo>
                  <a:close/>
                  <a:moveTo>
                    <a:pt x="2562098" y="12782423"/>
                  </a:moveTo>
                  <a:cubicBezTo>
                    <a:pt x="2579243" y="12780010"/>
                    <a:pt x="2596134" y="12777724"/>
                    <a:pt x="2612898" y="12775692"/>
                  </a:cubicBezTo>
                  <a:lnTo>
                    <a:pt x="2638044" y="12772517"/>
                  </a:lnTo>
                  <a:lnTo>
                    <a:pt x="2644267" y="12822936"/>
                  </a:lnTo>
                  <a:lnTo>
                    <a:pt x="2619121" y="12826111"/>
                  </a:lnTo>
                  <a:cubicBezTo>
                    <a:pt x="2602611" y="12828143"/>
                    <a:pt x="2585974" y="12830302"/>
                    <a:pt x="2569210" y="12832715"/>
                  </a:cubicBezTo>
                  <a:lnTo>
                    <a:pt x="2544064" y="12836271"/>
                  </a:lnTo>
                  <a:lnTo>
                    <a:pt x="2536952" y="12785979"/>
                  </a:lnTo>
                  <a:close/>
                  <a:moveTo>
                    <a:pt x="2638552" y="12773406"/>
                  </a:moveTo>
                  <a:cubicBezTo>
                    <a:pt x="2655697" y="12771501"/>
                    <a:pt x="2672588" y="12769850"/>
                    <a:pt x="2689352" y="12768199"/>
                  </a:cubicBezTo>
                  <a:lnTo>
                    <a:pt x="2714625" y="12765786"/>
                  </a:lnTo>
                  <a:lnTo>
                    <a:pt x="2719451" y="12816332"/>
                  </a:lnTo>
                  <a:lnTo>
                    <a:pt x="2694178" y="12818745"/>
                  </a:lnTo>
                  <a:cubicBezTo>
                    <a:pt x="2677541" y="12820396"/>
                    <a:pt x="2660777" y="12822047"/>
                    <a:pt x="2644013" y="12823825"/>
                  </a:cubicBezTo>
                  <a:lnTo>
                    <a:pt x="2618740" y="12826619"/>
                  </a:lnTo>
                  <a:lnTo>
                    <a:pt x="2613279" y="12776073"/>
                  </a:lnTo>
                  <a:close/>
                  <a:moveTo>
                    <a:pt x="2715006" y="12766294"/>
                  </a:moveTo>
                  <a:cubicBezTo>
                    <a:pt x="2732024" y="12764770"/>
                    <a:pt x="2748915" y="12763500"/>
                    <a:pt x="2765806" y="12762103"/>
                  </a:cubicBezTo>
                  <a:lnTo>
                    <a:pt x="2791079" y="12760071"/>
                  </a:lnTo>
                  <a:lnTo>
                    <a:pt x="2795143" y="12810744"/>
                  </a:lnTo>
                  <a:lnTo>
                    <a:pt x="2769870" y="12812776"/>
                  </a:lnTo>
                  <a:cubicBezTo>
                    <a:pt x="2753106" y="12814046"/>
                    <a:pt x="2736342" y="12815443"/>
                    <a:pt x="2719451" y="12816967"/>
                  </a:cubicBezTo>
                  <a:lnTo>
                    <a:pt x="2694178" y="12819126"/>
                  </a:lnTo>
                  <a:lnTo>
                    <a:pt x="2689860" y="12768453"/>
                  </a:lnTo>
                  <a:close/>
                  <a:moveTo>
                    <a:pt x="2791333" y="12760325"/>
                  </a:moveTo>
                  <a:cubicBezTo>
                    <a:pt x="2794635" y="12760071"/>
                    <a:pt x="2797937" y="12759817"/>
                    <a:pt x="2801112" y="12759563"/>
                  </a:cubicBezTo>
                  <a:cubicBezTo>
                    <a:pt x="2814828" y="12758547"/>
                    <a:pt x="2828417" y="12757404"/>
                    <a:pt x="2842006" y="12756388"/>
                  </a:cubicBezTo>
                  <a:lnTo>
                    <a:pt x="2867279" y="12754356"/>
                  </a:lnTo>
                  <a:lnTo>
                    <a:pt x="2871216" y="12805029"/>
                  </a:lnTo>
                  <a:lnTo>
                    <a:pt x="2845943" y="12807061"/>
                  </a:lnTo>
                  <a:cubicBezTo>
                    <a:pt x="2832354" y="12808077"/>
                    <a:pt x="2818638" y="12809220"/>
                    <a:pt x="2805049" y="12810236"/>
                  </a:cubicBezTo>
                  <a:lnTo>
                    <a:pt x="2803144" y="12784963"/>
                  </a:lnTo>
                  <a:lnTo>
                    <a:pt x="2805049" y="12810236"/>
                  </a:lnTo>
                  <a:cubicBezTo>
                    <a:pt x="2801747" y="12810490"/>
                    <a:pt x="2798445" y="12810744"/>
                    <a:pt x="2795270" y="12810998"/>
                  </a:cubicBezTo>
                  <a:lnTo>
                    <a:pt x="2769997" y="12812903"/>
                  </a:lnTo>
                  <a:lnTo>
                    <a:pt x="2766060" y="12762230"/>
                  </a:lnTo>
                  <a:close/>
                  <a:moveTo>
                    <a:pt x="2867152" y="12754229"/>
                  </a:moveTo>
                  <a:cubicBezTo>
                    <a:pt x="2883916" y="12752832"/>
                    <a:pt x="2900680" y="12751308"/>
                    <a:pt x="2917444" y="12749784"/>
                  </a:cubicBezTo>
                  <a:lnTo>
                    <a:pt x="2942717" y="12747498"/>
                  </a:lnTo>
                  <a:lnTo>
                    <a:pt x="2947416" y="12798044"/>
                  </a:lnTo>
                  <a:lnTo>
                    <a:pt x="2922143" y="12800330"/>
                  </a:lnTo>
                  <a:cubicBezTo>
                    <a:pt x="2905252" y="12801854"/>
                    <a:pt x="2888234" y="12803378"/>
                    <a:pt x="2871343" y="12804775"/>
                  </a:cubicBezTo>
                  <a:lnTo>
                    <a:pt x="2846070" y="12806934"/>
                  </a:lnTo>
                  <a:lnTo>
                    <a:pt x="2841879" y="12756261"/>
                  </a:lnTo>
                  <a:close/>
                  <a:moveTo>
                    <a:pt x="2942463" y="12746863"/>
                  </a:moveTo>
                  <a:cubicBezTo>
                    <a:pt x="2959100" y="12745085"/>
                    <a:pt x="2975737" y="12743180"/>
                    <a:pt x="2992501" y="12741148"/>
                  </a:cubicBezTo>
                  <a:lnTo>
                    <a:pt x="3017774" y="12738100"/>
                  </a:lnTo>
                  <a:lnTo>
                    <a:pt x="3023997" y="12788519"/>
                  </a:lnTo>
                  <a:lnTo>
                    <a:pt x="2998724" y="12791567"/>
                  </a:lnTo>
                  <a:cubicBezTo>
                    <a:pt x="2981706" y="12793726"/>
                    <a:pt x="2964688" y="12795631"/>
                    <a:pt x="2947797" y="12797409"/>
                  </a:cubicBezTo>
                  <a:lnTo>
                    <a:pt x="2922524" y="12800076"/>
                  </a:lnTo>
                  <a:lnTo>
                    <a:pt x="2917190" y="12749530"/>
                  </a:lnTo>
                  <a:close/>
                  <a:moveTo>
                    <a:pt x="3017139" y="12737211"/>
                  </a:moveTo>
                  <a:cubicBezTo>
                    <a:pt x="3033649" y="12734798"/>
                    <a:pt x="3050159" y="12732258"/>
                    <a:pt x="3066796" y="12729591"/>
                  </a:cubicBezTo>
                  <a:lnTo>
                    <a:pt x="3091815" y="12725400"/>
                  </a:lnTo>
                  <a:lnTo>
                    <a:pt x="3100070" y="12775565"/>
                  </a:lnTo>
                  <a:lnTo>
                    <a:pt x="3075051" y="12779756"/>
                  </a:lnTo>
                  <a:cubicBezTo>
                    <a:pt x="3058033" y="12782550"/>
                    <a:pt x="3041142" y="12785217"/>
                    <a:pt x="3024251" y="12787630"/>
                  </a:cubicBezTo>
                  <a:lnTo>
                    <a:pt x="2999105" y="12791186"/>
                  </a:lnTo>
                  <a:lnTo>
                    <a:pt x="2991866" y="12740894"/>
                  </a:lnTo>
                  <a:close/>
                  <a:moveTo>
                    <a:pt x="3090926" y="12724384"/>
                  </a:moveTo>
                  <a:cubicBezTo>
                    <a:pt x="3107182" y="12721336"/>
                    <a:pt x="3123565" y="12717907"/>
                    <a:pt x="3140075" y="12714351"/>
                  </a:cubicBezTo>
                  <a:lnTo>
                    <a:pt x="3164840" y="12708890"/>
                  </a:lnTo>
                  <a:lnTo>
                    <a:pt x="3175635" y="12758547"/>
                  </a:lnTo>
                  <a:lnTo>
                    <a:pt x="3150870" y="12764008"/>
                  </a:lnTo>
                  <a:cubicBezTo>
                    <a:pt x="3133852" y="12767691"/>
                    <a:pt x="3117088" y="12771120"/>
                    <a:pt x="3100451" y="12774295"/>
                  </a:cubicBezTo>
                  <a:lnTo>
                    <a:pt x="3075559" y="12779121"/>
                  </a:lnTo>
                  <a:lnTo>
                    <a:pt x="3066034" y="12729210"/>
                  </a:lnTo>
                  <a:close/>
                  <a:moveTo>
                    <a:pt x="3163951" y="12707874"/>
                  </a:moveTo>
                  <a:cubicBezTo>
                    <a:pt x="3179953" y="12703937"/>
                    <a:pt x="3196082" y="12699746"/>
                    <a:pt x="3212465" y="12695301"/>
                  </a:cubicBezTo>
                  <a:lnTo>
                    <a:pt x="3236976" y="12688570"/>
                  </a:lnTo>
                  <a:lnTo>
                    <a:pt x="3250438" y="12737592"/>
                  </a:lnTo>
                  <a:lnTo>
                    <a:pt x="3225927" y="12744323"/>
                  </a:lnTo>
                  <a:cubicBezTo>
                    <a:pt x="3209163" y="12748895"/>
                    <a:pt x="3192526" y="12753213"/>
                    <a:pt x="3176143" y="12757277"/>
                  </a:cubicBezTo>
                  <a:lnTo>
                    <a:pt x="3151505" y="12763373"/>
                  </a:lnTo>
                  <a:lnTo>
                    <a:pt x="3139440" y="12714097"/>
                  </a:lnTo>
                  <a:close/>
                  <a:moveTo>
                    <a:pt x="3236087" y="12687554"/>
                  </a:moveTo>
                  <a:cubicBezTo>
                    <a:pt x="3251835" y="12682728"/>
                    <a:pt x="3267710" y="12677775"/>
                    <a:pt x="3283839" y="12672441"/>
                  </a:cubicBezTo>
                  <a:lnTo>
                    <a:pt x="3307969" y="12664440"/>
                  </a:lnTo>
                  <a:lnTo>
                    <a:pt x="3323971" y="12712700"/>
                  </a:lnTo>
                  <a:lnTo>
                    <a:pt x="3299841" y="12720701"/>
                  </a:lnTo>
                  <a:cubicBezTo>
                    <a:pt x="3283331" y="12726162"/>
                    <a:pt x="3266948" y="12731369"/>
                    <a:pt x="3250819" y="12736322"/>
                  </a:cubicBezTo>
                  <a:lnTo>
                    <a:pt x="3226562" y="12743688"/>
                  </a:lnTo>
                  <a:lnTo>
                    <a:pt x="3211830" y="12695047"/>
                  </a:lnTo>
                  <a:close/>
                  <a:moveTo>
                    <a:pt x="3307080" y="12663551"/>
                  </a:moveTo>
                  <a:cubicBezTo>
                    <a:pt x="3322574" y="12657963"/>
                    <a:pt x="3338195" y="12652121"/>
                    <a:pt x="3354070" y="12646025"/>
                  </a:cubicBezTo>
                  <a:lnTo>
                    <a:pt x="3377692" y="12636881"/>
                  </a:lnTo>
                  <a:lnTo>
                    <a:pt x="3396107" y="12684252"/>
                  </a:lnTo>
                  <a:lnTo>
                    <a:pt x="3372485" y="12693396"/>
                  </a:lnTo>
                  <a:cubicBezTo>
                    <a:pt x="3356229" y="12699746"/>
                    <a:pt x="3340227" y="12705715"/>
                    <a:pt x="3324352" y="12711430"/>
                  </a:cubicBezTo>
                  <a:lnTo>
                    <a:pt x="3300476" y="12720066"/>
                  </a:lnTo>
                  <a:lnTo>
                    <a:pt x="3283331" y="12672314"/>
                  </a:lnTo>
                  <a:close/>
                  <a:moveTo>
                    <a:pt x="3376930" y="12635992"/>
                  </a:moveTo>
                  <a:cubicBezTo>
                    <a:pt x="3392170" y="12629642"/>
                    <a:pt x="3407537" y="12623165"/>
                    <a:pt x="3423158" y="12616180"/>
                  </a:cubicBezTo>
                  <a:lnTo>
                    <a:pt x="3446399" y="12605893"/>
                  </a:lnTo>
                  <a:lnTo>
                    <a:pt x="3466846" y="12652375"/>
                  </a:lnTo>
                  <a:lnTo>
                    <a:pt x="3443605" y="12662662"/>
                  </a:lnTo>
                  <a:cubicBezTo>
                    <a:pt x="3427730" y="12669647"/>
                    <a:pt x="3411982" y="12676378"/>
                    <a:pt x="3396361" y="12682855"/>
                  </a:cubicBezTo>
                  <a:lnTo>
                    <a:pt x="3372866" y="12692634"/>
                  </a:lnTo>
                  <a:lnTo>
                    <a:pt x="3353435" y="12645644"/>
                  </a:lnTo>
                  <a:close/>
                  <a:moveTo>
                    <a:pt x="3445383" y="12605131"/>
                  </a:moveTo>
                  <a:cubicBezTo>
                    <a:pt x="3457194" y="12599670"/>
                    <a:pt x="3469005" y="12593955"/>
                    <a:pt x="3481070" y="12588240"/>
                  </a:cubicBezTo>
                  <a:lnTo>
                    <a:pt x="3492119" y="12611100"/>
                  </a:lnTo>
                  <a:lnTo>
                    <a:pt x="3471291" y="12625578"/>
                  </a:lnTo>
                  <a:cubicBezTo>
                    <a:pt x="3469640" y="12623292"/>
                    <a:pt x="3467989" y="12621133"/>
                    <a:pt x="3466338" y="12619101"/>
                  </a:cubicBezTo>
                  <a:lnTo>
                    <a:pt x="3449701" y="12599924"/>
                  </a:lnTo>
                  <a:lnTo>
                    <a:pt x="3488055" y="12566650"/>
                  </a:lnTo>
                  <a:lnTo>
                    <a:pt x="3504692" y="12585827"/>
                  </a:lnTo>
                  <a:cubicBezTo>
                    <a:pt x="3507613" y="12589256"/>
                    <a:pt x="3510407" y="12592812"/>
                    <a:pt x="3513074" y="12596622"/>
                  </a:cubicBezTo>
                  <a:cubicBezTo>
                    <a:pt x="3517265" y="12602718"/>
                    <a:pt x="3518662" y="12610338"/>
                    <a:pt x="3516757" y="12617577"/>
                  </a:cubicBezTo>
                  <a:cubicBezTo>
                    <a:pt x="3514852" y="12624816"/>
                    <a:pt x="3509899" y="12630785"/>
                    <a:pt x="3503295" y="12633960"/>
                  </a:cubicBezTo>
                  <a:cubicBezTo>
                    <a:pt x="3491103" y="12639929"/>
                    <a:pt x="3478911" y="12645644"/>
                    <a:pt x="3466973" y="12651232"/>
                  </a:cubicBezTo>
                  <a:lnTo>
                    <a:pt x="3443986" y="12661900"/>
                  </a:lnTo>
                  <a:lnTo>
                    <a:pt x="3422523" y="12615799"/>
                  </a:lnTo>
                  <a:close/>
                  <a:moveTo>
                    <a:pt x="3411728" y="12607671"/>
                  </a:moveTo>
                  <a:cubicBezTo>
                    <a:pt x="3399409" y="12602591"/>
                    <a:pt x="3385185" y="12599289"/>
                    <a:pt x="3369437" y="12597384"/>
                  </a:cubicBezTo>
                  <a:lnTo>
                    <a:pt x="3344164" y="12594336"/>
                  </a:lnTo>
                  <a:lnTo>
                    <a:pt x="3350133" y="12543917"/>
                  </a:lnTo>
                  <a:lnTo>
                    <a:pt x="3375406" y="12546965"/>
                  </a:lnTo>
                  <a:cubicBezTo>
                    <a:pt x="3394202" y="12549251"/>
                    <a:pt x="3413252" y="12553315"/>
                    <a:pt x="3431159" y="12560681"/>
                  </a:cubicBezTo>
                  <a:lnTo>
                    <a:pt x="3454654" y="12570333"/>
                  </a:lnTo>
                  <a:lnTo>
                    <a:pt x="3435223" y="12617323"/>
                  </a:lnTo>
                  <a:close/>
                  <a:moveTo>
                    <a:pt x="3344926" y="12604877"/>
                  </a:moveTo>
                  <a:cubicBezTo>
                    <a:pt x="3332099" y="12605004"/>
                    <a:pt x="3319272" y="12605512"/>
                    <a:pt x="3306445" y="12605893"/>
                  </a:cubicBezTo>
                  <a:cubicBezTo>
                    <a:pt x="3302635" y="12606020"/>
                    <a:pt x="3298825" y="12606147"/>
                    <a:pt x="3295015" y="12606274"/>
                  </a:cubicBezTo>
                  <a:lnTo>
                    <a:pt x="3269615" y="12607163"/>
                  </a:lnTo>
                  <a:lnTo>
                    <a:pt x="3267837" y="12556363"/>
                  </a:lnTo>
                  <a:lnTo>
                    <a:pt x="3293237" y="12555474"/>
                  </a:lnTo>
                  <a:cubicBezTo>
                    <a:pt x="3296920" y="12555347"/>
                    <a:pt x="3300730" y="12555220"/>
                    <a:pt x="3304540" y="12555093"/>
                  </a:cubicBezTo>
                  <a:lnTo>
                    <a:pt x="3305556" y="12580493"/>
                  </a:lnTo>
                  <a:lnTo>
                    <a:pt x="3304540" y="12555093"/>
                  </a:lnTo>
                  <a:cubicBezTo>
                    <a:pt x="3317240" y="12554585"/>
                    <a:pt x="3330702" y="12554077"/>
                    <a:pt x="3344418" y="12553950"/>
                  </a:cubicBezTo>
                  <a:lnTo>
                    <a:pt x="3369818" y="12553696"/>
                  </a:lnTo>
                  <a:lnTo>
                    <a:pt x="3370199" y="12604496"/>
                  </a:lnTo>
                  <a:close/>
                  <a:moveTo>
                    <a:pt x="3266313" y="12605512"/>
                  </a:moveTo>
                  <a:cubicBezTo>
                    <a:pt x="3246374" y="12603734"/>
                    <a:pt x="3221482" y="12598527"/>
                    <a:pt x="3206496" y="12578842"/>
                  </a:cubicBezTo>
                  <a:cubicBezTo>
                    <a:pt x="3202305" y="12573254"/>
                    <a:pt x="3200527" y="12566142"/>
                    <a:pt x="3201670" y="12559284"/>
                  </a:cubicBezTo>
                  <a:cubicBezTo>
                    <a:pt x="3202813" y="12552426"/>
                    <a:pt x="3206877" y="12546203"/>
                    <a:pt x="3212719" y="12542393"/>
                  </a:cubicBezTo>
                  <a:cubicBezTo>
                    <a:pt x="3213989" y="12541504"/>
                    <a:pt x="3215259" y="12540742"/>
                    <a:pt x="3216529" y="12539853"/>
                  </a:cubicBezTo>
                  <a:lnTo>
                    <a:pt x="3237738" y="12525883"/>
                  </a:lnTo>
                  <a:lnTo>
                    <a:pt x="3265678" y="12568301"/>
                  </a:lnTo>
                  <a:lnTo>
                    <a:pt x="3244469" y="12582271"/>
                  </a:lnTo>
                  <a:cubicBezTo>
                    <a:pt x="3243199" y="12583033"/>
                    <a:pt x="3241929" y="12583922"/>
                    <a:pt x="3240786" y="12584684"/>
                  </a:cubicBezTo>
                  <a:lnTo>
                    <a:pt x="3226689" y="12563475"/>
                  </a:lnTo>
                  <a:lnTo>
                    <a:pt x="3247009" y="12548108"/>
                  </a:lnTo>
                  <a:cubicBezTo>
                    <a:pt x="3247771" y="12549124"/>
                    <a:pt x="3252470" y="12553061"/>
                    <a:pt x="3270885" y="12554839"/>
                  </a:cubicBezTo>
                  <a:lnTo>
                    <a:pt x="3296158" y="12557125"/>
                  </a:lnTo>
                  <a:lnTo>
                    <a:pt x="3291586" y="12607671"/>
                  </a:lnTo>
                  <a:close/>
                  <a:moveTo>
                    <a:pt x="3285363" y="12514199"/>
                  </a:moveTo>
                  <a:cubicBezTo>
                    <a:pt x="3299968" y="12505182"/>
                    <a:pt x="3314700" y="12496419"/>
                    <a:pt x="3329559" y="12487783"/>
                  </a:cubicBezTo>
                  <a:lnTo>
                    <a:pt x="3351530" y="12475083"/>
                  </a:lnTo>
                  <a:lnTo>
                    <a:pt x="3376930" y="12519025"/>
                  </a:lnTo>
                  <a:lnTo>
                    <a:pt x="3354959" y="12531725"/>
                  </a:lnTo>
                  <a:cubicBezTo>
                    <a:pt x="3340481" y="12540107"/>
                    <a:pt x="3326257" y="12548616"/>
                    <a:pt x="3312033" y="12557379"/>
                  </a:cubicBezTo>
                  <a:lnTo>
                    <a:pt x="3290443" y="12570714"/>
                  </a:lnTo>
                  <a:lnTo>
                    <a:pt x="3263773" y="12527534"/>
                  </a:lnTo>
                  <a:close/>
                  <a:moveTo>
                    <a:pt x="3352800" y="12475972"/>
                  </a:moveTo>
                  <a:cubicBezTo>
                    <a:pt x="3367913" y="12467844"/>
                    <a:pt x="3383026" y="12459843"/>
                    <a:pt x="3398266" y="12451969"/>
                  </a:cubicBezTo>
                  <a:lnTo>
                    <a:pt x="3420872" y="12440412"/>
                  </a:lnTo>
                  <a:lnTo>
                    <a:pt x="3443986" y="12485624"/>
                  </a:lnTo>
                  <a:lnTo>
                    <a:pt x="3421380" y="12497181"/>
                  </a:lnTo>
                  <a:cubicBezTo>
                    <a:pt x="3406521" y="12504801"/>
                    <a:pt x="3391662" y="12512548"/>
                    <a:pt x="3377057" y="12520549"/>
                  </a:cubicBezTo>
                  <a:lnTo>
                    <a:pt x="3354705" y="12532614"/>
                  </a:lnTo>
                  <a:lnTo>
                    <a:pt x="3330448" y="12488037"/>
                  </a:lnTo>
                  <a:close/>
                  <a:moveTo>
                    <a:pt x="3422015" y="12441301"/>
                  </a:moveTo>
                  <a:cubicBezTo>
                    <a:pt x="3437382" y="12433935"/>
                    <a:pt x="3452876" y="12426696"/>
                    <a:pt x="3468497" y="12419584"/>
                  </a:cubicBezTo>
                  <a:lnTo>
                    <a:pt x="3491611" y="12409043"/>
                  </a:lnTo>
                  <a:lnTo>
                    <a:pt x="3512566" y="12455271"/>
                  </a:lnTo>
                  <a:lnTo>
                    <a:pt x="3489452" y="12465812"/>
                  </a:lnTo>
                  <a:cubicBezTo>
                    <a:pt x="3474212" y="12472670"/>
                    <a:pt x="3459099" y="12479782"/>
                    <a:pt x="3443986" y="12487021"/>
                  </a:cubicBezTo>
                  <a:lnTo>
                    <a:pt x="3421126" y="12498070"/>
                  </a:lnTo>
                  <a:lnTo>
                    <a:pt x="3399155" y="12452223"/>
                  </a:lnTo>
                  <a:close/>
                  <a:moveTo>
                    <a:pt x="3492627" y="12409805"/>
                  </a:moveTo>
                  <a:cubicBezTo>
                    <a:pt x="3508375" y="12403074"/>
                    <a:pt x="3524123" y="12396470"/>
                    <a:pt x="3539871" y="12390120"/>
                  </a:cubicBezTo>
                  <a:lnTo>
                    <a:pt x="3563366" y="12380595"/>
                  </a:lnTo>
                  <a:lnTo>
                    <a:pt x="3582543" y="12427712"/>
                  </a:lnTo>
                  <a:lnTo>
                    <a:pt x="3559048" y="12437237"/>
                  </a:lnTo>
                  <a:cubicBezTo>
                    <a:pt x="3543554" y="12443587"/>
                    <a:pt x="3528060" y="12450064"/>
                    <a:pt x="3512693" y="12456541"/>
                  </a:cubicBezTo>
                  <a:lnTo>
                    <a:pt x="3489325" y="12466574"/>
                  </a:lnTo>
                  <a:lnTo>
                    <a:pt x="3469259" y="12419838"/>
                  </a:lnTo>
                  <a:close/>
                  <a:moveTo>
                    <a:pt x="3564128" y="12381230"/>
                  </a:moveTo>
                  <a:cubicBezTo>
                    <a:pt x="3580003" y="12375134"/>
                    <a:pt x="3596005" y="12369038"/>
                    <a:pt x="3612134" y="12363196"/>
                  </a:cubicBezTo>
                  <a:lnTo>
                    <a:pt x="3636010" y="12354433"/>
                  </a:lnTo>
                  <a:lnTo>
                    <a:pt x="3653536" y="12402058"/>
                  </a:lnTo>
                  <a:lnTo>
                    <a:pt x="3629660" y="12410821"/>
                  </a:lnTo>
                  <a:cubicBezTo>
                    <a:pt x="3613785" y="12416663"/>
                    <a:pt x="3598037" y="12422632"/>
                    <a:pt x="3582416" y="12428601"/>
                  </a:cubicBezTo>
                  <a:lnTo>
                    <a:pt x="3558667" y="12437745"/>
                  </a:lnTo>
                  <a:lnTo>
                    <a:pt x="3540379" y="12390374"/>
                  </a:lnTo>
                  <a:close/>
                  <a:moveTo>
                    <a:pt x="3636264" y="12355068"/>
                  </a:moveTo>
                  <a:cubicBezTo>
                    <a:pt x="3652266" y="12349480"/>
                    <a:pt x="3668395" y="12343892"/>
                    <a:pt x="3684397" y="12338431"/>
                  </a:cubicBezTo>
                  <a:lnTo>
                    <a:pt x="3708400" y="12330303"/>
                  </a:lnTo>
                  <a:lnTo>
                    <a:pt x="3724656" y="12378436"/>
                  </a:lnTo>
                  <a:lnTo>
                    <a:pt x="3700653" y="12386564"/>
                  </a:lnTo>
                  <a:cubicBezTo>
                    <a:pt x="3684778" y="12391898"/>
                    <a:pt x="3668903" y="12397359"/>
                    <a:pt x="3653028" y="12402947"/>
                  </a:cubicBezTo>
                  <a:lnTo>
                    <a:pt x="3629025" y="12411329"/>
                  </a:lnTo>
                  <a:lnTo>
                    <a:pt x="3612134" y="12363450"/>
                  </a:lnTo>
                  <a:close/>
                  <a:moveTo>
                    <a:pt x="3708781" y="12330811"/>
                  </a:moveTo>
                  <a:cubicBezTo>
                    <a:pt x="3725037" y="12325477"/>
                    <a:pt x="3741293" y="12320270"/>
                    <a:pt x="3757549" y="12315190"/>
                  </a:cubicBezTo>
                  <a:lnTo>
                    <a:pt x="3781806" y="12307570"/>
                  </a:lnTo>
                  <a:lnTo>
                    <a:pt x="3797046" y="12356084"/>
                  </a:lnTo>
                  <a:lnTo>
                    <a:pt x="3772789" y="12363704"/>
                  </a:lnTo>
                  <a:cubicBezTo>
                    <a:pt x="3756660" y="12368784"/>
                    <a:pt x="3740531" y="12373991"/>
                    <a:pt x="3724529" y="12379198"/>
                  </a:cubicBezTo>
                  <a:lnTo>
                    <a:pt x="3700399" y="12387072"/>
                  </a:lnTo>
                  <a:lnTo>
                    <a:pt x="3684651" y="12338812"/>
                  </a:lnTo>
                  <a:close/>
                  <a:moveTo>
                    <a:pt x="3782441" y="12307951"/>
                  </a:moveTo>
                  <a:cubicBezTo>
                    <a:pt x="3798570" y="12302998"/>
                    <a:pt x="3814826" y="12298172"/>
                    <a:pt x="3830955" y="12293219"/>
                  </a:cubicBezTo>
                  <a:lnTo>
                    <a:pt x="3855339" y="12285980"/>
                  </a:lnTo>
                  <a:lnTo>
                    <a:pt x="3869944" y="12334621"/>
                  </a:lnTo>
                  <a:lnTo>
                    <a:pt x="3845560" y="12341860"/>
                  </a:lnTo>
                  <a:cubicBezTo>
                    <a:pt x="3829431" y="12346686"/>
                    <a:pt x="3813302" y="12351512"/>
                    <a:pt x="3797300" y="12356465"/>
                  </a:cubicBezTo>
                  <a:lnTo>
                    <a:pt x="3773043" y="12363958"/>
                  </a:lnTo>
                  <a:lnTo>
                    <a:pt x="3758184" y="12315444"/>
                  </a:lnTo>
                  <a:close/>
                  <a:moveTo>
                    <a:pt x="3855466" y="12286361"/>
                  </a:moveTo>
                  <a:cubicBezTo>
                    <a:pt x="3871722" y="12281535"/>
                    <a:pt x="3887978" y="12276836"/>
                    <a:pt x="3904361" y="12272137"/>
                  </a:cubicBezTo>
                  <a:lnTo>
                    <a:pt x="3928745" y="12265025"/>
                  </a:lnTo>
                  <a:lnTo>
                    <a:pt x="3942842" y="12313793"/>
                  </a:lnTo>
                  <a:lnTo>
                    <a:pt x="3918458" y="12320905"/>
                  </a:lnTo>
                  <a:cubicBezTo>
                    <a:pt x="3902202" y="12325604"/>
                    <a:pt x="3885946" y="12330303"/>
                    <a:pt x="3869817" y="12335129"/>
                  </a:cubicBezTo>
                  <a:lnTo>
                    <a:pt x="3845433" y="12342241"/>
                  </a:lnTo>
                  <a:lnTo>
                    <a:pt x="3831082" y="12293473"/>
                  </a:lnTo>
                  <a:close/>
                  <a:moveTo>
                    <a:pt x="3928872" y="12265152"/>
                  </a:moveTo>
                  <a:cubicBezTo>
                    <a:pt x="3945255" y="12260453"/>
                    <a:pt x="3961638" y="12255754"/>
                    <a:pt x="3977894" y="12251055"/>
                  </a:cubicBezTo>
                  <a:lnTo>
                    <a:pt x="4002278" y="12244070"/>
                  </a:lnTo>
                  <a:lnTo>
                    <a:pt x="4016248" y="12292965"/>
                  </a:lnTo>
                  <a:lnTo>
                    <a:pt x="3991864" y="12299950"/>
                  </a:lnTo>
                  <a:cubicBezTo>
                    <a:pt x="3975481" y="12304649"/>
                    <a:pt x="3959098" y="12309348"/>
                    <a:pt x="3942842" y="12314047"/>
                  </a:cubicBezTo>
                  <a:lnTo>
                    <a:pt x="3918458" y="12321032"/>
                  </a:lnTo>
                  <a:lnTo>
                    <a:pt x="3904488" y="12272264"/>
                  </a:lnTo>
                  <a:close/>
                  <a:moveTo>
                    <a:pt x="4002278" y="12244324"/>
                  </a:moveTo>
                  <a:cubicBezTo>
                    <a:pt x="4018534" y="12239625"/>
                    <a:pt x="4034663" y="12235053"/>
                    <a:pt x="4050919" y="12230354"/>
                  </a:cubicBezTo>
                  <a:lnTo>
                    <a:pt x="4075303" y="12223369"/>
                  </a:lnTo>
                  <a:lnTo>
                    <a:pt x="4089400" y="12272137"/>
                  </a:lnTo>
                  <a:lnTo>
                    <a:pt x="4065016" y="12279122"/>
                  </a:lnTo>
                  <a:cubicBezTo>
                    <a:pt x="4048760" y="12283821"/>
                    <a:pt x="4032504" y="12288520"/>
                    <a:pt x="4016248" y="12293092"/>
                  </a:cubicBezTo>
                  <a:lnTo>
                    <a:pt x="3991864" y="12300077"/>
                  </a:lnTo>
                  <a:lnTo>
                    <a:pt x="3977894" y="12251182"/>
                  </a:lnTo>
                  <a:close/>
                  <a:moveTo>
                    <a:pt x="4075176" y="12223115"/>
                  </a:moveTo>
                  <a:cubicBezTo>
                    <a:pt x="4091432" y="12218416"/>
                    <a:pt x="4107561" y="12213590"/>
                    <a:pt x="4123817" y="12208764"/>
                  </a:cubicBezTo>
                  <a:lnTo>
                    <a:pt x="4148201" y="12201525"/>
                  </a:lnTo>
                  <a:lnTo>
                    <a:pt x="4162679" y="12250293"/>
                  </a:lnTo>
                  <a:lnTo>
                    <a:pt x="4138295" y="12257532"/>
                  </a:lnTo>
                  <a:cubicBezTo>
                    <a:pt x="4122039" y="12262358"/>
                    <a:pt x="4105656" y="12267184"/>
                    <a:pt x="4089400" y="12271883"/>
                  </a:cubicBezTo>
                  <a:lnTo>
                    <a:pt x="4065016" y="12278995"/>
                  </a:lnTo>
                  <a:lnTo>
                    <a:pt x="4050792" y="12230227"/>
                  </a:lnTo>
                  <a:close/>
                  <a:moveTo>
                    <a:pt x="4148074" y="12201398"/>
                  </a:moveTo>
                  <a:cubicBezTo>
                    <a:pt x="4164330" y="12196445"/>
                    <a:pt x="4180459" y="12191492"/>
                    <a:pt x="4196588" y="12186539"/>
                  </a:cubicBezTo>
                  <a:lnTo>
                    <a:pt x="4220845" y="12179046"/>
                  </a:lnTo>
                  <a:lnTo>
                    <a:pt x="4235831" y="12227560"/>
                  </a:lnTo>
                  <a:lnTo>
                    <a:pt x="4211574" y="12235053"/>
                  </a:lnTo>
                  <a:cubicBezTo>
                    <a:pt x="4195318" y="12240133"/>
                    <a:pt x="4178935" y="12245086"/>
                    <a:pt x="4162679" y="12250039"/>
                  </a:cubicBezTo>
                  <a:lnTo>
                    <a:pt x="4138422" y="12257405"/>
                  </a:lnTo>
                  <a:lnTo>
                    <a:pt x="4123690" y="12208764"/>
                  </a:lnTo>
                  <a:close/>
                  <a:moveTo>
                    <a:pt x="4221480" y="12178792"/>
                  </a:moveTo>
                  <a:cubicBezTo>
                    <a:pt x="4237990" y="12173966"/>
                    <a:pt x="4254627" y="12169267"/>
                    <a:pt x="4271137" y="12164949"/>
                  </a:cubicBezTo>
                  <a:lnTo>
                    <a:pt x="4295648" y="12158472"/>
                  </a:lnTo>
                  <a:lnTo>
                    <a:pt x="4308729" y="12207621"/>
                  </a:lnTo>
                  <a:lnTo>
                    <a:pt x="4284218" y="12214098"/>
                  </a:lnTo>
                  <a:cubicBezTo>
                    <a:pt x="4268089" y="12218416"/>
                    <a:pt x="4251960" y="12222861"/>
                    <a:pt x="4235831" y="12227560"/>
                  </a:cubicBezTo>
                  <a:lnTo>
                    <a:pt x="4211447" y="12234672"/>
                  </a:lnTo>
                  <a:lnTo>
                    <a:pt x="4197096" y="12185904"/>
                  </a:lnTo>
                  <a:close/>
                  <a:moveTo>
                    <a:pt x="4296410" y="12159488"/>
                  </a:moveTo>
                  <a:cubicBezTo>
                    <a:pt x="4313174" y="12155424"/>
                    <a:pt x="4329811" y="12151614"/>
                    <a:pt x="4346448" y="12147931"/>
                  </a:cubicBezTo>
                  <a:lnTo>
                    <a:pt x="4371213" y="12142470"/>
                  </a:lnTo>
                  <a:lnTo>
                    <a:pt x="4382135" y="12192127"/>
                  </a:lnTo>
                  <a:lnTo>
                    <a:pt x="4357370" y="12197588"/>
                  </a:lnTo>
                  <a:cubicBezTo>
                    <a:pt x="4340987" y="12201144"/>
                    <a:pt x="4324604" y="12204954"/>
                    <a:pt x="4308221" y="12208891"/>
                  </a:cubicBezTo>
                  <a:lnTo>
                    <a:pt x="4283583" y="12214860"/>
                  </a:lnTo>
                  <a:lnTo>
                    <a:pt x="4271645" y="12165457"/>
                  </a:lnTo>
                  <a:close/>
                  <a:moveTo>
                    <a:pt x="4371721" y="12143359"/>
                  </a:moveTo>
                  <a:cubicBezTo>
                    <a:pt x="4388485" y="12139930"/>
                    <a:pt x="4405376" y="12136628"/>
                    <a:pt x="4422140" y="12133580"/>
                  </a:cubicBezTo>
                  <a:lnTo>
                    <a:pt x="4447159" y="12128881"/>
                  </a:lnTo>
                  <a:lnTo>
                    <a:pt x="4456557" y="12178792"/>
                  </a:lnTo>
                  <a:lnTo>
                    <a:pt x="4431538" y="12183491"/>
                  </a:lnTo>
                  <a:cubicBezTo>
                    <a:pt x="4414901" y="12186666"/>
                    <a:pt x="4398391" y="12189841"/>
                    <a:pt x="4381754" y="12193143"/>
                  </a:cubicBezTo>
                  <a:lnTo>
                    <a:pt x="4356862" y="12198223"/>
                  </a:lnTo>
                  <a:lnTo>
                    <a:pt x="4346829" y="12148439"/>
                  </a:lnTo>
                  <a:close/>
                  <a:moveTo>
                    <a:pt x="4447540" y="12129389"/>
                  </a:moveTo>
                  <a:cubicBezTo>
                    <a:pt x="4464304" y="12126468"/>
                    <a:pt x="4480941" y="12123547"/>
                    <a:pt x="4497705" y="12120626"/>
                  </a:cubicBezTo>
                  <a:lnTo>
                    <a:pt x="4522724" y="12116308"/>
                  </a:lnTo>
                  <a:lnTo>
                    <a:pt x="4531360" y="12166346"/>
                  </a:lnTo>
                  <a:lnTo>
                    <a:pt x="4506341" y="12170664"/>
                  </a:lnTo>
                  <a:cubicBezTo>
                    <a:pt x="4489704" y="12173458"/>
                    <a:pt x="4473067" y="12176379"/>
                    <a:pt x="4456557" y="12179300"/>
                  </a:cubicBezTo>
                  <a:lnTo>
                    <a:pt x="4431538" y="12183745"/>
                  </a:lnTo>
                  <a:lnTo>
                    <a:pt x="4422648" y="12133707"/>
                  </a:lnTo>
                  <a:close/>
                  <a:moveTo>
                    <a:pt x="4522724" y="12116435"/>
                  </a:moveTo>
                  <a:cubicBezTo>
                    <a:pt x="4526534" y="12115800"/>
                    <a:pt x="4530344" y="12115165"/>
                    <a:pt x="4534154" y="12114530"/>
                  </a:cubicBezTo>
                  <a:lnTo>
                    <a:pt x="4538345" y="12139549"/>
                  </a:lnTo>
                  <a:lnTo>
                    <a:pt x="4534154" y="12114530"/>
                  </a:lnTo>
                  <a:cubicBezTo>
                    <a:pt x="4546981" y="12112371"/>
                    <a:pt x="4559935" y="12110212"/>
                    <a:pt x="4572762" y="12108053"/>
                  </a:cubicBezTo>
                  <a:lnTo>
                    <a:pt x="4597781" y="12103735"/>
                  </a:lnTo>
                  <a:lnTo>
                    <a:pt x="4606290" y="12153773"/>
                  </a:lnTo>
                  <a:lnTo>
                    <a:pt x="4581271" y="12158091"/>
                  </a:lnTo>
                  <a:cubicBezTo>
                    <a:pt x="4568444" y="12160250"/>
                    <a:pt x="4555490" y="12162409"/>
                    <a:pt x="4542663" y="12164568"/>
                  </a:cubicBezTo>
                  <a:cubicBezTo>
                    <a:pt x="4538853" y="12165203"/>
                    <a:pt x="4535043" y="12165838"/>
                    <a:pt x="4531233" y="12166473"/>
                  </a:cubicBezTo>
                  <a:lnTo>
                    <a:pt x="4506214" y="12170664"/>
                  </a:lnTo>
                  <a:lnTo>
                    <a:pt x="4497705" y="12120626"/>
                  </a:lnTo>
                  <a:close/>
                  <a:moveTo>
                    <a:pt x="4597654" y="12103608"/>
                  </a:moveTo>
                  <a:cubicBezTo>
                    <a:pt x="4614291" y="12100687"/>
                    <a:pt x="4630801" y="12097766"/>
                    <a:pt x="4647438" y="12094718"/>
                  </a:cubicBezTo>
                  <a:lnTo>
                    <a:pt x="4672457" y="12090146"/>
                  </a:lnTo>
                  <a:lnTo>
                    <a:pt x="4681601" y="12140057"/>
                  </a:lnTo>
                  <a:lnTo>
                    <a:pt x="4656582" y="12144629"/>
                  </a:lnTo>
                  <a:cubicBezTo>
                    <a:pt x="4639818" y="12147677"/>
                    <a:pt x="4623054" y="12150725"/>
                    <a:pt x="4606417" y="12153646"/>
                  </a:cubicBezTo>
                  <a:lnTo>
                    <a:pt x="4581398" y="12157964"/>
                  </a:lnTo>
                  <a:lnTo>
                    <a:pt x="4572635" y="12107926"/>
                  </a:lnTo>
                  <a:close/>
                  <a:moveTo>
                    <a:pt x="4672076" y="12089638"/>
                  </a:moveTo>
                  <a:cubicBezTo>
                    <a:pt x="4688586" y="12086463"/>
                    <a:pt x="4704969" y="12083034"/>
                    <a:pt x="4721479" y="12079605"/>
                  </a:cubicBezTo>
                  <a:lnTo>
                    <a:pt x="4746371" y="12074398"/>
                  </a:lnTo>
                  <a:lnTo>
                    <a:pt x="4756912" y="12124055"/>
                  </a:lnTo>
                  <a:lnTo>
                    <a:pt x="4732020" y="12129262"/>
                  </a:lnTo>
                  <a:cubicBezTo>
                    <a:pt x="4715256" y="12132818"/>
                    <a:pt x="4698619" y="12136247"/>
                    <a:pt x="4681855" y="12139422"/>
                  </a:cubicBezTo>
                  <a:lnTo>
                    <a:pt x="4656963" y="12144248"/>
                  </a:lnTo>
                  <a:lnTo>
                    <a:pt x="4647184" y="12094337"/>
                  </a:lnTo>
                  <a:close/>
                  <a:moveTo>
                    <a:pt x="4745609" y="12073382"/>
                  </a:moveTo>
                  <a:cubicBezTo>
                    <a:pt x="4761865" y="12069572"/>
                    <a:pt x="4778121" y="12065635"/>
                    <a:pt x="4794377" y="12061444"/>
                  </a:cubicBezTo>
                  <a:lnTo>
                    <a:pt x="4819015" y="12055094"/>
                  </a:lnTo>
                  <a:lnTo>
                    <a:pt x="4831588" y="12104370"/>
                  </a:lnTo>
                  <a:lnTo>
                    <a:pt x="4806950" y="12110720"/>
                  </a:lnTo>
                  <a:cubicBezTo>
                    <a:pt x="4790313" y="12114911"/>
                    <a:pt x="4773676" y="12118975"/>
                    <a:pt x="4757039" y="12122912"/>
                  </a:cubicBezTo>
                  <a:lnTo>
                    <a:pt x="4732274" y="12128627"/>
                  </a:lnTo>
                  <a:lnTo>
                    <a:pt x="4720844" y="12079097"/>
                  </a:lnTo>
                  <a:close/>
                  <a:moveTo>
                    <a:pt x="4817999" y="12054205"/>
                  </a:moveTo>
                  <a:cubicBezTo>
                    <a:pt x="4830318" y="12050776"/>
                    <a:pt x="4842510" y="12047093"/>
                    <a:pt x="4854829" y="12043410"/>
                  </a:cubicBezTo>
                  <a:lnTo>
                    <a:pt x="4862322" y="12067667"/>
                  </a:lnTo>
                  <a:lnTo>
                    <a:pt x="4854829" y="12043410"/>
                  </a:lnTo>
                  <a:cubicBezTo>
                    <a:pt x="4858639" y="12042267"/>
                    <a:pt x="4862322" y="12041124"/>
                    <a:pt x="4866132" y="12039981"/>
                  </a:cubicBezTo>
                  <a:lnTo>
                    <a:pt x="4890389" y="12032361"/>
                  </a:lnTo>
                  <a:lnTo>
                    <a:pt x="4905629" y="12080875"/>
                  </a:lnTo>
                  <a:lnTo>
                    <a:pt x="4881372" y="12088495"/>
                  </a:lnTo>
                  <a:cubicBezTo>
                    <a:pt x="4877562" y="12089765"/>
                    <a:pt x="4873625" y="12090908"/>
                    <a:pt x="4869815" y="12092051"/>
                  </a:cubicBezTo>
                  <a:cubicBezTo>
                    <a:pt x="4857242" y="12095861"/>
                    <a:pt x="4844542" y="12099671"/>
                    <a:pt x="4831969" y="12103227"/>
                  </a:cubicBezTo>
                  <a:lnTo>
                    <a:pt x="4807585" y="12110085"/>
                  </a:lnTo>
                  <a:lnTo>
                    <a:pt x="4793742" y="12061190"/>
                  </a:lnTo>
                  <a:close/>
                  <a:moveTo>
                    <a:pt x="4889119" y="12031218"/>
                  </a:moveTo>
                  <a:cubicBezTo>
                    <a:pt x="4904867" y="12025757"/>
                    <a:pt x="4920488" y="12020042"/>
                    <a:pt x="4936236" y="12013946"/>
                  </a:cubicBezTo>
                  <a:lnTo>
                    <a:pt x="4959985" y="12004802"/>
                  </a:lnTo>
                  <a:lnTo>
                    <a:pt x="4978273" y="12052173"/>
                  </a:lnTo>
                  <a:lnTo>
                    <a:pt x="4954524" y="12061317"/>
                  </a:lnTo>
                  <a:cubicBezTo>
                    <a:pt x="4938268" y="12067540"/>
                    <a:pt x="4922012" y="12073509"/>
                    <a:pt x="4905883" y="12079097"/>
                  </a:cubicBezTo>
                  <a:lnTo>
                    <a:pt x="4881880" y="12087479"/>
                  </a:lnTo>
                  <a:lnTo>
                    <a:pt x="4865243" y="12039473"/>
                  </a:lnTo>
                  <a:close/>
                  <a:moveTo>
                    <a:pt x="4958334" y="12003659"/>
                  </a:moveTo>
                  <a:cubicBezTo>
                    <a:pt x="4973701" y="11997182"/>
                    <a:pt x="4988941" y="11990324"/>
                    <a:pt x="5004181" y="11983212"/>
                  </a:cubicBezTo>
                  <a:lnTo>
                    <a:pt x="5027168" y="11972417"/>
                  </a:lnTo>
                  <a:lnTo>
                    <a:pt x="5048758" y="12018391"/>
                  </a:lnTo>
                  <a:lnTo>
                    <a:pt x="5025771" y="12029186"/>
                  </a:lnTo>
                  <a:cubicBezTo>
                    <a:pt x="5009896" y="12036552"/>
                    <a:pt x="4994021" y="12043664"/>
                    <a:pt x="4978146" y="12050395"/>
                  </a:cubicBezTo>
                  <a:lnTo>
                    <a:pt x="4954778" y="12060301"/>
                  </a:lnTo>
                  <a:lnTo>
                    <a:pt x="4934966" y="12013565"/>
                  </a:lnTo>
                  <a:close/>
                  <a:moveTo>
                    <a:pt x="5025136" y="11971401"/>
                  </a:moveTo>
                  <a:cubicBezTo>
                    <a:pt x="5039868" y="11963908"/>
                    <a:pt x="5054600" y="11955907"/>
                    <a:pt x="5069332" y="11947652"/>
                  </a:cubicBezTo>
                  <a:lnTo>
                    <a:pt x="5091430" y="11935206"/>
                  </a:lnTo>
                  <a:lnTo>
                    <a:pt x="5116322" y="11979529"/>
                  </a:lnTo>
                  <a:lnTo>
                    <a:pt x="5094224" y="11991975"/>
                  </a:lnTo>
                  <a:cubicBezTo>
                    <a:pt x="5078984" y="12000484"/>
                    <a:pt x="5063617" y="12008739"/>
                    <a:pt x="5048377" y="12016613"/>
                  </a:cubicBezTo>
                  <a:lnTo>
                    <a:pt x="5025771" y="12028170"/>
                  </a:lnTo>
                  <a:lnTo>
                    <a:pt x="5002530" y="11982958"/>
                  </a:lnTo>
                  <a:close/>
                  <a:moveTo>
                    <a:pt x="5090033" y="11933936"/>
                  </a:moveTo>
                  <a:cubicBezTo>
                    <a:pt x="5104003" y="11925427"/>
                    <a:pt x="5118100" y="11916410"/>
                    <a:pt x="5132070" y="11907139"/>
                  </a:cubicBezTo>
                  <a:lnTo>
                    <a:pt x="5153279" y="11893169"/>
                  </a:lnTo>
                  <a:lnTo>
                    <a:pt x="5181346" y="11935460"/>
                  </a:lnTo>
                  <a:lnTo>
                    <a:pt x="5160137" y="11949430"/>
                  </a:lnTo>
                  <a:cubicBezTo>
                    <a:pt x="5145532" y="11959082"/>
                    <a:pt x="5131054" y="11968353"/>
                    <a:pt x="5116449" y="11977243"/>
                  </a:cubicBezTo>
                  <a:lnTo>
                    <a:pt x="5094732" y="11990451"/>
                  </a:lnTo>
                  <a:lnTo>
                    <a:pt x="5068189" y="11947144"/>
                  </a:lnTo>
                  <a:close/>
                  <a:moveTo>
                    <a:pt x="5178171" y="11904218"/>
                  </a:moveTo>
                  <a:cubicBezTo>
                    <a:pt x="5191379" y="11910695"/>
                    <a:pt x="5203571" y="11913108"/>
                    <a:pt x="5215255" y="11912727"/>
                  </a:cubicBezTo>
                  <a:lnTo>
                    <a:pt x="5240655" y="11911965"/>
                  </a:lnTo>
                  <a:lnTo>
                    <a:pt x="5242306" y="11962765"/>
                  </a:lnTo>
                  <a:lnTo>
                    <a:pt x="5216906" y="11963527"/>
                  </a:lnTo>
                  <a:cubicBezTo>
                    <a:pt x="5196713" y="11964162"/>
                    <a:pt x="5176266" y="11959971"/>
                    <a:pt x="5155819" y="11949811"/>
                  </a:cubicBezTo>
                  <a:lnTo>
                    <a:pt x="5133086" y="11938508"/>
                  </a:lnTo>
                  <a:lnTo>
                    <a:pt x="5155565" y="11892915"/>
                  </a:lnTo>
                  <a:close/>
                  <a:moveTo>
                    <a:pt x="5231638" y="11891264"/>
                  </a:moveTo>
                  <a:cubicBezTo>
                    <a:pt x="5244465" y="11885422"/>
                    <a:pt x="5257546" y="11877421"/>
                    <a:pt x="5271516" y="11867896"/>
                  </a:cubicBezTo>
                  <a:lnTo>
                    <a:pt x="5292471" y="11853545"/>
                  </a:lnTo>
                  <a:lnTo>
                    <a:pt x="5321300" y="11895455"/>
                  </a:lnTo>
                  <a:lnTo>
                    <a:pt x="5300345" y="11909806"/>
                  </a:lnTo>
                  <a:cubicBezTo>
                    <a:pt x="5285232" y="11920220"/>
                    <a:pt x="5269357" y="11929999"/>
                    <a:pt x="5252720" y="11937619"/>
                  </a:cubicBezTo>
                  <a:lnTo>
                    <a:pt x="5229606" y="11948160"/>
                  </a:lnTo>
                  <a:lnTo>
                    <a:pt x="5208651" y="11901932"/>
                  </a:lnTo>
                  <a:close/>
                  <a:moveTo>
                    <a:pt x="5288915" y="11848973"/>
                  </a:moveTo>
                  <a:cubicBezTo>
                    <a:pt x="5302504" y="11838813"/>
                    <a:pt x="5316855" y="11828145"/>
                    <a:pt x="5331587" y="11818493"/>
                  </a:cubicBezTo>
                  <a:lnTo>
                    <a:pt x="5352796" y="11804523"/>
                  </a:lnTo>
                  <a:lnTo>
                    <a:pt x="5380609" y="11847068"/>
                  </a:lnTo>
                  <a:lnTo>
                    <a:pt x="5359400" y="11861038"/>
                  </a:lnTo>
                  <a:cubicBezTo>
                    <a:pt x="5346192" y="11869674"/>
                    <a:pt x="5332984" y="11879453"/>
                    <a:pt x="5319395" y="11889613"/>
                  </a:cubicBezTo>
                  <a:lnTo>
                    <a:pt x="5299075" y="11904853"/>
                  </a:lnTo>
                  <a:lnTo>
                    <a:pt x="5268595" y="11864213"/>
                  </a:lnTo>
                  <a:close/>
                  <a:moveTo>
                    <a:pt x="5358511" y="11807698"/>
                  </a:moveTo>
                  <a:cubicBezTo>
                    <a:pt x="5373624" y="11800459"/>
                    <a:pt x="5388864" y="11793347"/>
                    <a:pt x="5404104" y="11786235"/>
                  </a:cubicBezTo>
                  <a:lnTo>
                    <a:pt x="5427091" y="11775567"/>
                  </a:lnTo>
                  <a:lnTo>
                    <a:pt x="5448427" y="11821668"/>
                  </a:lnTo>
                  <a:lnTo>
                    <a:pt x="5425440" y="11832336"/>
                  </a:lnTo>
                  <a:cubicBezTo>
                    <a:pt x="5410327" y="11839321"/>
                    <a:pt x="5395214" y="11846433"/>
                    <a:pt x="5380355" y="11853545"/>
                  </a:cubicBezTo>
                  <a:lnTo>
                    <a:pt x="5357495" y="11864467"/>
                  </a:lnTo>
                  <a:lnTo>
                    <a:pt x="5335651" y="11818620"/>
                  </a:lnTo>
                  <a:close/>
                  <a:moveTo>
                    <a:pt x="5427599" y="11775948"/>
                  </a:moveTo>
                  <a:cubicBezTo>
                    <a:pt x="5443093" y="11768963"/>
                    <a:pt x="5458841" y="11761978"/>
                    <a:pt x="5474462" y="11755120"/>
                  </a:cubicBezTo>
                  <a:lnTo>
                    <a:pt x="5497703" y="11744960"/>
                  </a:lnTo>
                  <a:lnTo>
                    <a:pt x="5518150" y="11791442"/>
                  </a:lnTo>
                  <a:lnTo>
                    <a:pt x="5494909" y="11801602"/>
                  </a:lnTo>
                  <a:cubicBezTo>
                    <a:pt x="5479288" y="11808460"/>
                    <a:pt x="5463794" y="11815318"/>
                    <a:pt x="5448427" y="11822303"/>
                  </a:cubicBezTo>
                  <a:lnTo>
                    <a:pt x="5425313" y="11832717"/>
                  </a:lnTo>
                  <a:lnTo>
                    <a:pt x="5404358" y="11786362"/>
                  </a:lnTo>
                  <a:close/>
                  <a:moveTo>
                    <a:pt x="5498719" y="11744960"/>
                  </a:moveTo>
                  <a:cubicBezTo>
                    <a:pt x="5514213" y="11738356"/>
                    <a:pt x="5529707" y="11731752"/>
                    <a:pt x="5545328" y="11725275"/>
                  </a:cubicBezTo>
                  <a:lnTo>
                    <a:pt x="5568823" y="11715496"/>
                  </a:lnTo>
                  <a:lnTo>
                    <a:pt x="5588381" y="11762359"/>
                  </a:lnTo>
                  <a:lnTo>
                    <a:pt x="5564886" y="11772138"/>
                  </a:lnTo>
                  <a:cubicBezTo>
                    <a:pt x="5549392" y="11778615"/>
                    <a:pt x="5534025" y="11785092"/>
                    <a:pt x="5518658" y="11791569"/>
                  </a:cubicBezTo>
                  <a:lnTo>
                    <a:pt x="5495290" y="11801602"/>
                  </a:lnTo>
                  <a:lnTo>
                    <a:pt x="5475351" y="11754866"/>
                  </a:lnTo>
                  <a:close/>
                  <a:moveTo>
                    <a:pt x="5569077" y="11715877"/>
                  </a:moveTo>
                  <a:cubicBezTo>
                    <a:pt x="5584825" y="11709527"/>
                    <a:pt x="5600700" y="11703177"/>
                    <a:pt x="5616575" y="11696827"/>
                  </a:cubicBezTo>
                  <a:lnTo>
                    <a:pt x="5640197" y="11687556"/>
                  </a:lnTo>
                  <a:lnTo>
                    <a:pt x="5658866" y="11734800"/>
                  </a:lnTo>
                  <a:lnTo>
                    <a:pt x="5635244" y="11744071"/>
                  </a:lnTo>
                  <a:cubicBezTo>
                    <a:pt x="5619496" y="11750294"/>
                    <a:pt x="5603748" y="11756517"/>
                    <a:pt x="5588127" y="11762867"/>
                  </a:cubicBezTo>
                  <a:lnTo>
                    <a:pt x="5564632" y="11772392"/>
                  </a:lnTo>
                  <a:lnTo>
                    <a:pt x="5545582" y="11725275"/>
                  </a:lnTo>
                  <a:close/>
                  <a:moveTo>
                    <a:pt x="5640959" y="11687683"/>
                  </a:moveTo>
                  <a:cubicBezTo>
                    <a:pt x="5656834" y="11681587"/>
                    <a:pt x="5672709" y="11675618"/>
                    <a:pt x="5688584" y="11669649"/>
                  </a:cubicBezTo>
                  <a:lnTo>
                    <a:pt x="5712333" y="11660759"/>
                  </a:lnTo>
                  <a:lnTo>
                    <a:pt x="5730113" y="11708384"/>
                  </a:lnTo>
                  <a:lnTo>
                    <a:pt x="5706364" y="11717274"/>
                  </a:lnTo>
                  <a:cubicBezTo>
                    <a:pt x="5690616" y="11723243"/>
                    <a:pt x="5674868" y="11729212"/>
                    <a:pt x="5659120" y="11735181"/>
                  </a:cubicBezTo>
                  <a:lnTo>
                    <a:pt x="5635371" y="11744325"/>
                  </a:lnTo>
                  <a:lnTo>
                    <a:pt x="5617210" y="11696954"/>
                  </a:lnTo>
                  <a:close/>
                  <a:moveTo>
                    <a:pt x="5712587" y="11661267"/>
                  </a:moveTo>
                  <a:cubicBezTo>
                    <a:pt x="5728589" y="11655425"/>
                    <a:pt x="5744591" y="11649710"/>
                    <a:pt x="5760593" y="11643995"/>
                  </a:cubicBezTo>
                  <a:lnTo>
                    <a:pt x="5784469" y="11635486"/>
                  </a:lnTo>
                  <a:lnTo>
                    <a:pt x="5801487" y="11683365"/>
                  </a:lnTo>
                  <a:lnTo>
                    <a:pt x="5777611" y="11691874"/>
                  </a:lnTo>
                  <a:cubicBezTo>
                    <a:pt x="5761736" y="11697589"/>
                    <a:pt x="5745861" y="11703304"/>
                    <a:pt x="5729986" y="11709019"/>
                  </a:cubicBezTo>
                  <a:lnTo>
                    <a:pt x="5706110" y="11717782"/>
                  </a:lnTo>
                  <a:lnTo>
                    <a:pt x="5688711" y="11670030"/>
                  </a:lnTo>
                  <a:close/>
                  <a:moveTo>
                    <a:pt x="5784977" y="11635867"/>
                  </a:moveTo>
                  <a:cubicBezTo>
                    <a:pt x="5801106" y="11630279"/>
                    <a:pt x="5817235" y="11624818"/>
                    <a:pt x="5833364" y="11619357"/>
                  </a:cubicBezTo>
                  <a:lnTo>
                    <a:pt x="5857494" y="11611229"/>
                  </a:lnTo>
                  <a:lnTo>
                    <a:pt x="5873750" y="11659362"/>
                  </a:lnTo>
                  <a:lnTo>
                    <a:pt x="5849620" y="11667490"/>
                  </a:lnTo>
                  <a:cubicBezTo>
                    <a:pt x="5833618" y="11672824"/>
                    <a:pt x="5817616" y="11678285"/>
                    <a:pt x="5801614" y="11683873"/>
                  </a:cubicBezTo>
                  <a:lnTo>
                    <a:pt x="5777611" y="11692128"/>
                  </a:lnTo>
                  <a:lnTo>
                    <a:pt x="5760974" y="11644122"/>
                  </a:lnTo>
                  <a:close/>
                  <a:moveTo>
                    <a:pt x="5857875" y="11611483"/>
                  </a:moveTo>
                  <a:cubicBezTo>
                    <a:pt x="5874004" y="11606149"/>
                    <a:pt x="5890260" y="11600942"/>
                    <a:pt x="5906389" y="11595735"/>
                  </a:cubicBezTo>
                  <a:lnTo>
                    <a:pt x="5930646" y="11587988"/>
                  </a:lnTo>
                  <a:lnTo>
                    <a:pt x="5946013" y="11636375"/>
                  </a:lnTo>
                  <a:lnTo>
                    <a:pt x="5921756" y="11644122"/>
                  </a:lnTo>
                  <a:cubicBezTo>
                    <a:pt x="5905627" y="11649202"/>
                    <a:pt x="5889625" y="11654409"/>
                    <a:pt x="5873623" y="11659743"/>
                  </a:cubicBezTo>
                  <a:lnTo>
                    <a:pt x="5849493" y="11667617"/>
                  </a:lnTo>
                  <a:lnTo>
                    <a:pt x="5833618" y="11619357"/>
                  </a:lnTo>
                  <a:close/>
                  <a:moveTo>
                    <a:pt x="5930773" y="11588369"/>
                  </a:moveTo>
                  <a:cubicBezTo>
                    <a:pt x="5947029" y="11583289"/>
                    <a:pt x="5963285" y="11578336"/>
                    <a:pt x="5979541" y="11573510"/>
                  </a:cubicBezTo>
                  <a:lnTo>
                    <a:pt x="6003925" y="11566144"/>
                  </a:lnTo>
                  <a:lnTo>
                    <a:pt x="6018530" y="11614785"/>
                  </a:lnTo>
                  <a:lnTo>
                    <a:pt x="5994146" y="11622151"/>
                  </a:lnTo>
                  <a:cubicBezTo>
                    <a:pt x="5978017" y="11626977"/>
                    <a:pt x="5961888" y="11631930"/>
                    <a:pt x="5945759" y="11636883"/>
                  </a:cubicBezTo>
                  <a:lnTo>
                    <a:pt x="5921502" y="11644376"/>
                  </a:lnTo>
                  <a:lnTo>
                    <a:pt x="5906516" y="11595862"/>
                  </a:lnTo>
                  <a:close/>
                  <a:moveTo>
                    <a:pt x="6004433" y="11566398"/>
                  </a:moveTo>
                  <a:cubicBezTo>
                    <a:pt x="6020816" y="11561572"/>
                    <a:pt x="6037199" y="11556873"/>
                    <a:pt x="6053582" y="11552301"/>
                  </a:cubicBezTo>
                  <a:lnTo>
                    <a:pt x="6077966" y="11545443"/>
                  </a:lnTo>
                  <a:lnTo>
                    <a:pt x="6091809" y="11594338"/>
                  </a:lnTo>
                  <a:lnTo>
                    <a:pt x="6067425" y="11601196"/>
                  </a:lnTo>
                  <a:cubicBezTo>
                    <a:pt x="6051169" y="11605768"/>
                    <a:pt x="6034913" y="11610467"/>
                    <a:pt x="6018657" y="11615166"/>
                  </a:cubicBezTo>
                  <a:lnTo>
                    <a:pt x="5994273" y="11622278"/>
                  </a:lnTo>
                  <a:lnTo>
                    <a:pt x="5980049" y="11573510"/>
                  </a:lnTo>
                  <a:close/>
                  <a:moveTo>
                    <a:pt x="6078220" y="11545824"/>
                  </a:moveTo>
                  <a:cubicBezTo>
                    <a:pt x="6094603" y="11541379"/>
                    <a:pt x="6110859" y="11536934"/>
                    <a:pt x="6127115" y="11532616"/>
                  </a:cubicBezTo>
                  <a:lnTo>
                    <a:pt x="6151626" y="11526139"/>
                  </a:lnTo>
                  <a:lnTo>
                    <a:pt x="6164580" y="11575288"/>
                  </a:lnTo>
                  <a:lnTo>
                    <a:pt x="6140069" y="11581765"/>
                  </a:lnTo>
                  <a:cubicBezTo>
                    <a:pt x="6123940" y="11586083"/>
                    <a:pt x="6107811" y="11590401"/>
                    <a:pt x="6091555" y="11594846"/>
                  </a:cubicBezTo>
                  <a:lnTo>
                    <a:pt x="6067044" y="11601577"/>
                  </a:lnTo>
                  <a:lnTo>
                    <a:pt x="6053582" y="11552555"/>
                  </a:lnTo>
                  <a:close/>
                  <a:moveTo>
                    <a:pt x="6152388" y="11526393"/>
                  </a:moveTo>
                  <a:cubicBezTo>
                    <a:pt x="6169025" y="11522202"/>
                    <a:pt x="6185662" y="11518011"/>
                    <a:pt x="6202172" y="11513947"/>
                  </a:cubicBezTo>
                  <a:lnTo>
                    <a:pt x="6226810" y="11507851"/>
                  </a:lnTo>
                  <a:lnTo>
                    <a:pt x="6238875" y="11557127"/>
                  </a:lnTo>
                  <a:lnTo>
                    <a:pt x="6214237" y="11563223"/>
                  </a:lnTo>
                  <a:cubicBezTo>
                    <a:pt x="6197854" y="11567287"/>
                    <a:pt x="6181344" y="11571351"/>
                    <a:pt x="6164961" y="11575542"/>
                  </a:cubicBezTo>
                  <a:lnTo>
                    <a:pt x="6140323" y="11581765"/>
                  </a:lnTo>
                  <a:lnTo>
                    <a:pt x="6127750" y="11532489"/>
                  </a:lnTo>
                  <a:close/>
                  <a:moveTo>
                    <a:pt x="6227064" y="11508105"/>
                  </a:moveTo>
                  <a:cubicBezTo>
                    <a:pt x="6243447" y="11504295"/>
                    <a:pt x="6259957" y="11500485"/>
                    <a:pt x="6276213" y="11496802"/>
                  </a:cubicBezTo>
                  <a:lnTo>
                    <a:pt x="6300978" y="11491214"/>
                  </a:lnTo>
                  <a:lnTo>
                    <a:pt x="6312154" y="11540744"/>
                  </a:lnTo>
                  <a:lnTo>
                    <a:pt x="6287389" y="11546332"/>
                  </a:lnTo>
                  <a:cubicBezTo>
                    <a:pt x="6271260" y="11550015"/>
                    <a:pt x="6255004" y="11553698"/>
                    <a:pt x="6238748" y="11557508"/>
                  </a:cubicBezTo>
                  <a:lnTo>
                    <a:pt x="6213983" y="11563350"/>
                  </a:lnTo>
                  <a:lnTo>
                    <a:pt x="6202299" y="11513947"/>
                  </a:lnTo>
                  <a:close/>
                  <a:moveTo>
                    <a:pt x="6301105" y="11491722"/>
                  </a:moveTo>
                  <a:cubicBezTo>
                    <a:pt x="6317869" y="11488166"/>
                    <a:pt x="6334506" y="11484610"/>
                    <a:pt x="6351016" y="11481181"/>
                  </a:cubicBezTo>
                  <a:lnTo>
                    <a:pt x="6375908" y="11476101"/>
                  </a:lnTo>
                  <a:lnTo>
                    <a:pt x="6386068" y="11525885"/>
                  </a:lnTo>
                  <a:lnTo>
                    <a:pt x="6361176" y="11530965"/>
                  </a:lnTo>
                  <a:cubicBezTo>
                    <a:pt x="6344793" y="11534267"/>
                    <a:pt x="6328283" y="11537823"/>
                    <a:pt x="6311773" y="11541379"/>
                  </a:cubicBezTo>
                  <a:lnTo>
                    <a:pt x="6286881" y="11546713"/>
                  </a:lnTo>
                  <a:lnTo>
                    <a:pt x="6276213" y="11497056"/>
                  </a:lnTo>
                  <a:close/>
                  <a:moveTo>
                    <a:pt x="6376289" y="11476609"/>
                  </a:moveTo>
                  <a:cubicBezTo>
                    <a:pt x="6393180" y="11473307"/>
                    <a:pt x="6409817" y="11470259"/>
                    <a:pt x="6426454" y="11467211"/>
                  </a:cubicBezTo>
                  <a:lnTo>
                    <a:pt x="6451473" y="11462639"/>
                  </a:lnTo>
                  <a:lnTo>
                    <a:pt x="6460490" y="11512677"/>
                  </a:lnTo>
                  <a:lnTo>
                    <a:pt x="6435471" y="11517249"/>
                  </a:lnTo>
                  <a:cubicBezTo>
                    <a:pt x="6419088" y="11520297"/>
                    <a:pt x="6402451" y="11523345"/>
                    <a:pt x="6385814" y="11526520"/>
                  </a:cubicBezTo>
                  <a:lnTo>
                    <a:pt x="6360922" y="11531346"/>
                  </a:lnTo>
                  <a:lnTo>
                    <a:pt x="6351270" y="11481435"/>
                  </a:lnTo>
                  <a:close/>
                  <a:moveTo>
                    <a:pt x="6451854" y="11463147"/>
                  </a:moveTo>
                  <a:cubicBezTo>
                    <a:pt x="6468745" y="11460226"/>
                    <a:pt x="6485636" y="11457559"/>
                    <a:pt x="6502273" y="11454892"/>
                  </a:cubicBezTo>
                  <a:lnTo>
                    <a:pt x="6527419" y="11450955"/>
                  </a:lnTo>
                  <a:lnTo>
                    <a:pt x="6535293" y="11501120"/>
                  </a:lnTo>
                  <a:lnTo>
                    <a:pt x="6510147" y="11505057"/>
                  </a:lnTo>
                  <a:cubicBezTo>
                    <a:pt x="6493637" y="11507597"/>
                    <a:pt x="6477000" y="11510391"/>
                    <a:pt x="6460363" y="11513185"/>
                  </a:cubicBezTo>
                  <a:lnTo>
                    <a:pt x="6435344" y="11517376"/>
                  </a:lnTo>
                  <a:lnTo>
                    <a:pt x="6426835" y="11467338"/>
                  </a:lnTo>
                  <a:close/>
                  <a:moveTo>
                    <a:pt x="6527927" y="11451590"/>
                  </a:moveTo>
                  <a:cubicBezTo>
                    <a:pt x="6543294" y="11449431"/>
                    <a:pt x="6558661" y="11447272"/>
                    <a:pt x="6573774" y="11445367"/>
                  </a:cubicBezTo>
                  <a:lnTo>
                    <a:pt x="6574155" y="11445367"/>
                  </a:lnTo>
                  <a:cubicBezTo>
                    <a:pt x="6575552" y="11445240"/>
                    <a:pt x="6576822" y="11444986"/>
                    <a:pt x="6578219" y="11444859"/>
                  </a:cubicBezTo>
                  <a:lnTo>
                    <a:pt x="6603365" y="11441303"/>
                  </a:lnTo>
                  <a:lnTo>
                    <a:pt x="6610477" y="11491595"/>
                  </a:lnTo>
                  <a:lnTo>
                    <a:pt x="6585331" y="11495151"/>
                  </a:lnTo>
                  <a:cubicBezTo>
                    <a:pt x="6583553" y="11495405"/>
                    <a:pt x="6581648" y="11495659"/>
                    <a:pt x="6579870" y="11495913"/>
                  </a:cubicBezTo>
                  <a:lnTo>
                    <a:pt x="6576949" y="11470640"/>
                  </a:lnTo>
                  <a:lnTo>
                    <a:pt x="6580251" y="11495786"/>
                  </a:lnTo>
                  <a:cubicBezTo>
                    <a:pt x="6565265" y="11497691"/>
                    <a:pt x="6550279" y="11499723"/>
                    <a:pt x="6535039" y="11501882"/>
                  </a:cubicBezTo>
                  <a:lnTo>
                    <a:pt x="6509893" y="11505438"/>
                  </a:lnTo>
                  <a:lnTo>
                    <a:pt x="6502781" y="11455146"/>
                  </a:lnTo>
                  <a:close/>
                  <a:moveTo>
                    <a:pt x="6596507" y="11436731"/>
                  </a:moveTo>
                  <a:cubicBezTo>
                    <a:pt x="6610731" y="11431270"/>
                    <a:pt x="6625209" y="11424412"/>
                    <a:pt x="6639306" y="11416538"/>
                  </a:cubicBezTo>
                  <a:lnTo>
                    <a:pt x="6661531" y="11404219"/>
                  </a:lnTo>
                  <a:lnTo>
                    <a:pt x="6686169" y="11448669"/>
                  </a:lnTo>
                  <a:lnTo>
                    <a:pt x="6663944" y="11460988"/>
                  </a:lnTo>
                  <a:cubicBezTo>
                    <a:pt x="6648069" y="11469751"/>
                    <a:pt x="6631432" y="11477752"/>
                    <a:pt x="6614541" y="11484229"/>
                  </a:cubicBezTo>
                  <a:lnTo>
                    <a:pt x="6590792" y="11493246"/>
                  </a:lnTo>
                  <a:lnTo>
                    <a:pt x="6572758" y="11445748"/>
                  </a:lnTo>
                  <a:close/>
                  <a:moveTo>
                    <a:pt x="6656324" y="11400028"/>
                  </a:moveTo>
                  <a:cubicBezTo>
                    <a:pt x="6670167" y="11390376"/>
                    <a:pt x="6683121" y="11380216"/>
                    <a:pt x="6694678" y="11370437"/>
                  </a:cubicBezTo>
                  <a:lnTo>
                    <a:pt x="6714109" y="11354054"/>
                  </a:lnTo>
                  <a:lnTo>
                    <a:pt x="6746875" y="11392789"/>
                  </a:lnTo>
                  <a:lnTo>
                    <a:pt x="6727444" y="11409172"/>
                  </a:lnTo>
                  <a:cubicBezTo>
                    <a:pt x="6714744" y="11419840"/>
                    <a:pt x="6700647" y="11430889"/>
                    <a:pt x="6685407" y="11441557"/>
                  </a:cubicBezTo>
                  <a:lnTo>
                    <a:pt x="6664579" y="11456162"/>
                  </a:lnTo>
                  <a:lnTo>
                    <a:pt x="6635496" y="11414506"/>
                  </a:lnTo>
                  <a:close/>
                  <a:moveTo>
                    <a:pt x="6708521" y="11352276"/>
                  </a:moveTo>
                  <a:cubicBezTo>
                    <a:pt x="6709029" y="11351768"/>
                    <a:pt x="6709537" y="11351260"/>
                    <a:pt x="6709918" y="11350752"/>
                  </a:cubicBezTo>
                  <a:cubicBezTo>
                    <a:pt x="6716141" y="11343894"/>
                    <a:pt x="6725666" y="11340973"/>
                    <a:pt x="6734683" y="11343132"/>
                  </a:cubicBezTo>
                  <a:cubicBezTo>
                    <a:pt x="6747510" y="11346307"/>
                    <a:pt x="6761734" y="11347958"/>
                    <a:pt x="6777101" y="11348212"/>
                  </a:cubicBezTo>
                  <a:lnTo>
                    <a:pt x="6802501" y="11348593"/>
                  </a:lnTo>
                  <a:lnTo>
                    <a:pt x="6801739" y="11399393"/>
                  </a:lnTo>
                  <a:lnTo>
                    <a:pt x="6776339" y="11399012"/>
                  </a:lnTo>
                  <a:cubicBezTo>
                    <a:pt x="6757924" y="11398758"/>
                    <a:pt x="6739890" y="11396726"/>
                    <a:pt x="6722745" y="11392535"/>
                  </a:cubicBezTo>
                  <a:lnTo>
                    <a:pt x="6728714" y="11367897"/>
                  </a:lnTo>
                  <a:lnTo>
                    <a:pt x="6747510" y="11385042"/>
                  </a:lnTo>
                  <a:cubicBezTo>
                    <a:pt x="6747002" y="11385677"/>
                    <a:pt x="6746367" y="11386312"/>
                    <a:pt x="6745859" y="11386947"/>
                  </a:cubicBezTo>
                  <a:lnTo>
                    <a:pt x="6728587" y="11405616"/>
                  </a:lnTo>
                  <a:lnTo>
                    <a:pt x="6691376" y="11371072"/>
                  </a:lnTo>
                  <a:close/>
                  <a:moveTo>
                    <a:pt x="6806819" y="11363833"/>
                  </a:moveTo>
                  <a:cubicBezTo>
                    <a:pt x="6822059" y="11361801"/>
                    <a:pt x="6837807" y="11358626"/>
                    <a:pt x="6854190" y="11354689"/>
                  </a:cubicBezTo>
                  <a:lnTo>
                    <a:pt x="6878828" y="11348720"/>
                  </a:lnTo>
                  <a:lnTo>
                    <a:pt x="6890766" y="11398123"/>
                  </a:lnTo>
                  <a:lnTo>
                    <a:pt x="6866128" y="11404092"/>
                  </a:lnTo>
                  <a:cubicBezTo>
                    <a:pt x="6848475" y="11408410"/>
                    <a:pt x="6830949" y="11411839"/>
                    <a:pt x="6813804" y="11414125"/>
                  </a:cubicBezTo>
                  <a:lnTo>
                    <a:pt x="6788658" y="11417554"/>
                  </a:lnTo>
                  <a:lnTo>
                    <a:pt x="6781800" y="11367262"/>
                  </a:lnTo>
                  <a:close/>
                  <a:moveTo>
                    <a:pt x="6876415" y="11344910"/>
                  </a:moveTo>
                  <a:cubicBezTo>
                    <a:pt x="6891782" y="11340084"/>
                    <a:pt x="6907276" y="11334623"/>
                    <a:pt x="6922897" y="11328781"/>
                  </a:cubicBezTo>
                  <a:lnTo>
                    <a:pt x="6946646" y="11319891"/>
                  </a:lnTo>
                  <a:lnTo>
                    <a:pt x="6964426" y="11367516"/>
                  </a:lnTo>
                  <a:lnTo>
                    <a:pt x="6940677" y="11376406"/>
                  </a:lnTo>
                  <a:cubicBezTo>
                    <a:pt x="6924294" y="11382502"/>
                    <a:pt x="6907911" y="11388217"/>
                    <a:pt x="6891782" y="11393297"/>
                  </a:cubicBezTo>
                  <a:lnTo>
                    <a:pt x="6867525" y="11400917"/>
                  </a:lnTo>
                  <a:lnTo>
                    <a:pt x="6852158" y="11352530"/>
                  </a:lnTo>
                  <a:close/>
                  <a:moveTo>
                    <a:pt x="6944995" y="11318240"/>
                  </a:moveTo>
                  <a:cubicBezTo>
                    <a:pt x="6960489" y="11311763"/>
                    <a:pt x="6975856" y="11305159"/>
                    <a:pt x="6991223" y="11298174"/>
                  </a:cubicBezTo>
                  <a:lnTo>
                    <a:pt x="7014464" y="11287760"/>
                  </a:lnTo>
                  <a:lnTo>
                    <a:pt x="7035292" y="11334115"/>
                  </a:lnTo>
                  <a:lnTo>
                    <a:pt x="7012051" y="11344529"/>
                  </a:lnTo>
                  <a:cubicBezTo>
                    <a:pt x="6996303" y="11351514"/>
                    <a:pt x="6980428" y="11358499"/>
                    <a:pt x="6964553" y="11365103"/>
                  </a:cubicBezTo>
                  <a:lnTo>
                    <a:pt x="6941058" y="11374882"/>
                  </a:lnTo>
                  <a:lnTo>
                    <a:pt x="6921627" y="11328019"/>
                  </a:lnTo>
                  <a:close/>
                  <a:moveTo>
                    <a:pt x="7013575" y="11286998"/>
                  </a:moveTo>
                  <a:cubicBezTo>
                    <a:pt x="7029069" y="11279759"/>
                    <a:pt x="7044182" y="11272393"/>
                    <a:pt x="7059041" y="11265154"/>
                  </a:cubicBezTo>
                  <a:lnTo>
                    <a:pt x="7081901" y="11253978"/>
                  </a:lnTo>
                  <a:lnTo>
                    <a:pt x="7104126" y="11299698"/>
                  </a:lnTo>
                  <a:lnTo>
                    <a:pt x="7081266" y="11310874"/>
                  </a:lnTo>
                  <a:cubicBezTo>
                    <a:pt x="7066280" y="11318113"/>
                    <a:pt x="7050913" y="11325606"/>
                    <a:pt x="7035165" y="11332972"/>
                  </a:cubicBezTo>
                  <a:lnTo>
                    <a:pt x="7012178" y="11343767"/>
                  </a:lnTo>
                  <a:lnTo>
                    <a:pt x="6990461" y="11297793"/>
                  </a:lnTo>
                  <a:close/>
                  <a:moveTo>
                    <a:pt x="7081520" y="11253597"/>
                  </a:moveTo>
                  <a:cubicBezTo>
                    <a:pt x="7097395" y="11245850"/>
                    <a:pt x="7112762" y="11238230"/>
                    <a:pt x="7127367" y="11231245"/>
                  </a:cubicBezTo>
                  <a:lnTo>
                    <a:pt x="7150227" y="11220196"/>
                  </a:lnTo>
                  <a:lnTo>
                    <a:pt x="7172325" y="11265916"/>
                  </a:lnTo>
                  <a:lnTo>
                    <a:pt x="7149465" y="11276965"/>
                  </a:lnTo>
                  <a:cubicBezTo>
                    <a:pt x="7135114" y="11283950"/>
                    <a:pt x="7119874" y="11291316"/>
                    <a:pt x="7103999" y="11299190"/>
                  </a:cubicBezTo>
                  <a:lnTo>
                    <a:pt x="7081139" y="11310366"/>
                  </a:lnTo>
                  <a:lnTo>
                    <a:pt x="7058787" y="11264773"/>
                  </a:lnTo>
                  <a:close/>
                  <a:moveTo>
                    <a:pt x="7151370" y="11220577"/>
                  </a:moveTo>
                  <a:cubicBezTo>
                    <a:pt x="7152894" y="11219815"/>
                    <a:pt x="7154545" y="11219180"/>
                    <a:pt x="7156069" y="11218545"/>
                  </a:cubicBezTo>
                  <a:lnTo>
                    <a:pt x="7166229" y="11241786"/>
                  </a:lnTo>
                  <a:lnTo>
                    <a:pt x="7141083" y="11245342"/>
                  </a:lnTo>
                  <a:cubicBezTo>
                    <a:pt x="7139686" y="11235055"/>
                    <a:pt x="7137019" y="11224260"/>
                    <a:pt x="7133971" y="11212195"/>
                  </a:cubicBezTo>
                  <a:cubicBezTo>
                    <a:pt x="7133209" y="11209147"/>
                    <a:pt x="7132447" y="11206099"/>
                    <a:pt x="7131685" y="11203051"/>
                  </a:cubicBezTo>
                  <a:lnTo>
                    <a:pt x="7125716" y="11178413"/>
                  </a:lnTo>
                  <a:lnTo>
                    <a:pt x="7175119" y="11166602"/>
                  </a:lnTo>
                  <a:lnTo>
                    <a:pt x="7181088" y="11191240"/>
                  </a:lnTo>
                  <a:cubicBezTo>
                    <a:pt x="7181723" y="11194161"/>
                    <a:pt x="7182485" y="11196955"/>
                    <a:pt x="7183247" y="11200003"/>
                  </a:cubicBezTo>
                  <a:lnTo>
                    <a:pt x="7158609" y="11206099"/>
                  </a:lnTo>
                  <a:lnTo>
                    <a:pt x="7183247" y="11200003"/>
                  </a:lnTo>
                  <a:cubicBezTo>
                    <a:pt x="7186168" y="11211687"/>
                    <a:pt x="7189470" y="11225022"/>
                    <a:pt x="7191375" y="11238357"/>
                  </a:cubicBezTo>
                  <a:cubicBezTo>
                    <a:pt x="7192899" y="11249660"/>
                    <a:pt x="7186803" y="11260582"/>
                    <a:pt x="7176389" y="11265154"/>
                  </a:cubicBezTo>
                  <a:cubicBezTo>
                    <a:pt x="7174865" y="11265789"/>
                    <a:pt x="7173468" y="11266424"/>
                    <a:pt x="7171944" y="11267186"/>
                  </a:cubicBezTo>
                  <a:lnTo>
                    <a:pt x="7148703" y="11277473"/>
                  </a:lnTo>
                  <a:lnTo>
                    <a:pt x="7128002" y="11231118"/>
                  </a:lnTo>
                  <a:close/>
                  <a:moveTo>
                    <a:pt x="7103364" y="11152378"/>
                  </a:moveTo>
                  <a:cubicBezTo>
                    <a:pt x="7105904" y="11139805"/>
                    <a:pt x="7111873" y="11127613"/>
                    <a:pt x="7123049" y="11117834"/>
                  </a:cubicBezTo>
                  <a:cubicBezTo>
                    <a:pt x="7125462" y="11115802"/>
                    <a:pt x="7128129" y="11114151"/>
                    <a:pt x="7131050" y="11113008"/>
                  </a:cubicBezTo>
                  <a:cubicBezTo>
                    <a:pt x="7139305" y="11109960"/>
                    <a:pt x="7147814" y="11106912"/>
                    <a:pt x="7156323" y="11103864"/>
                  </a:cubicBezTo>
                  <a:lnTo>
                    <a:pt x="7180199" y="11095355"/>
                  </a:lnTo>
                  <a:lnTo>
                    <a:pt x="7197344" y="11143234"/>
                  </a:lnTo>
                  <a:lnTo>
                    <a:pt x="7173468" y="11151743"/>
                  </a:lnTo>
                  <a:cubicBezTo>
                    <a:pt x="7164959" y="11154791"/>
                    <a:pt x="7156704" y="11157712"/>
                    <a:pt x="7148576" y="11160760"/>
                  </a:cubicBezTo>
                  <a:lnTo>
                    <a:pt x="7139813" y="11136884"/>
                  </a:lnTo>
                  <a:lnTo>
                    <a:pt x="7156577" y="11155934"/>
                  </a:lnTo>
                  <a:cubicBezTo>
                    <a:pt x="7154926" y="11157458"/>
                    <a:pt x="7153783" y="11159236"/>
                    <a:pt x="7153021" y="11162538"/>
                  </a:cubicBezTo>
                  <a:lnTo>
                    <a:pt x="7147941" y="11187430"/>
                  </a:lnTo>
                  <a:lnTo>
                    <a:pt x="7098157" y="11177270"/>
                  </a:lnTo>
                  <a:close/>
                  <a:moveTo>
                    <a:pt x="7199376" y="11111865"/>
                  </a:moveTo>
                  <a:cubicBezTo>
                    <a:pt x="7206996" y="11109198"/>
                    <a:pt x="7214743" y="11106531"/>
                    <a:pt x="7222617" y="11103737"/>
                  </a:cubicBezTo>
                  <a:lnTo>
                    <a:pt x="7230999" y="11127740"/>
                  </a:lnTo>
                  <a:lnTo>
                    <a:pt x="7222617" y="11103737"/>
                  </a:lnTo>
                  <a:cubicBezTo>
                    <a:pt x="7230872" y="11100943"/>
                    <a:pt x="7239127" y="11098022"/>
                    <a:pt x="7247382" y="11095101"/>
                  </a:cubicBezTo>
                  <a:lnTo>
                    <a:pt x="7271385" y="11086719"/>
                  </a:lnTo>
                  <a:lnTo>
                    <a:pt x="7288149" y="11134725"/>
                  </a:lnTo>
                  <a:lnTo>
                    <a:pt x="7264146" y="11143107"/>
                  </a:lnTo>
                  <a:cubicBezTo>
                    <a:pt x="7255764" y="11146028"/>
                    <a:pt x="7247509" y="11148949"/>
                    <a:pt x="7239254" y="11151743"/>
                  </a:cubicBezTo>
                  <a:cubicBezTo>
                    <a:pt x="7231507" y="11154410"/>
                    <a:pt x="7223760" y="11157077"/>
                    <a:pt x="7216140" y="11159744"/>
                  </a:cubicBezTo>
                  <a:lnTo>
                    <a:pt x="7192137" y="11168126"/>
                  </a:lnTo>
                  <a:lnTo>
                    <a:pt x="7175373" y="11120120"/>
                  </a:lnTo>
                  <a:close/>
                  <a:moveTo>
                    <a:pt x="7271131" y="11086592"/>
                  </a:moveTo>
                  <a:cubicBezTo>
                    <a:pt x="7284339" y="11081893"/>
                    <a:pt x="7297674" y="11077067"/>
                    <a:pt x="7311009" y="11072241"/>
                  </a:cubicBezTo>
                  <a:cubicBezTo>
                    <a:pt x="7313549" y="11071352"/>
                    <a:pt x="7315962" y="11070463"/>
                    <a:pt x="7318502" y="11069447"/>
                  </a:cubicBezTo>
                  <a:lnTo>
                    <a:pt x="7342378" y="11060684"/>
                  </a:lnTo>
                  <a:lnTo>
                    <a:pt x="7359904" y="11108309"/>
                  </a:lnTo>
                  <a:lnTo>
                    <a:pt x="7336028" y="11117072"/>
                  </a:lnTo>
                  <a:cubicBezTo>
                    <a:pt x="7333488" y="11117961"/>
                    <a:pt x="7330948" y="11118977"/>
                    <a:pt x="7328408" y="11119866"/>
                  </a:cubicBezTo>
                  <a:lnTo>
                    <a:pt x="7319645" y="11095990"/>
                  </a:lnTo>
                  <a:lnTo>
                    <a:pt x="7328408" y="11119866"/>
                  </a:lnTo>
                  <a:cubicBezTo>
                    <a:pt x="7314819" y="11124819"/>
                    <a:pt x="7301357" y="11129645"/>
                    <a:pt x="7288149" y="11134344"/>
                  </a:cubicBezTo>
                  <a:lnTo>
                    <a:pt x="7264273" y="11142853"/>
                  </a:lnTo>
                  <a:lnTo>
                    <a:pt x="7247255" y="11094974"/>
                  </a:lnTo>
                  <a:close/>
                  <a:moveTo>
                    <a:pt x="7341362" y="11060176"/>
                  </a:moveTo>
                  <a:cubicBezTo>
                    <a:pt x="7356983" y="11054080"/>
                    <a:pt x="7372731" y="11047857"/>
                    <a:pt x="7388352" y="11041507"/>
                  </a:cubicBezTo>
                  <a:lnTo>
                    <a:pt x="7411847" y="11031855"/>
                  </a:lnTo>
                  <a:lnTo>
                    <a:pt x="7431151" y="11078845"/>
                  </a:lnTo>
                  <a:lnTo>
                    <a:pt x="7407656" y="11088497"/>
                  </a:lnTo>
                  <a:cubicBezTo>
                    <a:pt x="7391654" y="11095101"/>
                    <a:pt x="7375652" y="11101451"/>
                    <a:pt x="7359650" y="11107674"/>
                  </a:cubicBezTo>
                  <a:lnTo>
                    <a:pt x="7335901" y="11116818"/>
                  </a:lnTo>
                  <a:lnTo>
                    <a:pt x="7317613" y="11069447"/>
                  </a:lnTo>
                  <a:close/>
                  <a:moveTo>
                    <a:pt x="7410831" y="11030966"/>
                  </a:moveTo>
                  <a:cubicBezTo>
                    <a:pt x="7426071" y="11024235"/>
                    <a:pt x="7441184" y="11017250"/>
                    <a:pt x="7456297" y="11010011"/>
                  </a:cubicBezTo>
                  <a:lnTo>
                    <a:pt x="7479157" y="10999089"/>
                  </a:lnTo>
                  <a:lnTo>
                    <a:pt x="7501128" y="11044936"/>
                  </a:lnTo>
                  <a:lnTo>
                    <a:pt x="7478268" y="11055858"/>
                  </a:lnTo>
                  <a:cubicBezTo>
                    <a:pt x="7462774" y="11063351"/>
                    <a:pt x="7447026" y="11070463"/>
                    <a:pt x="7431405" y="11077448"/>
                  </a:cubicBezTo>
                  <a:lnTo>
                    <a:pt x="7408164" y="11087735"/>
                  </a:lnTo>
                  <a:lnTo>
                    <a:pt x="7387590" y="11041253"/>
                  </a:lnTo>
                  <a:close/>
                  <a:moveTo>
                    <a:pt x="7477760" y="10997946"/>
                  </a:moveTo>
                  <a:cubicBezTo>
                    <a:pt x="7492492" y="10990199"/>
                    <a:pt x="7506970" y="10982198"/>
                    <a:pt x="7521321" y="10973943"/>
                  </a:cubicBezTo>
                  <a:lnTo>
                    <a:pt x="7543292" y="10961243"/>
                  </a:lnTo>
                  <a:lnTo>
                    <a:pt x="7568819" y="11005185"/>
                  </a:lnTo>
                  <a:lnTo>
                    <a:pt x="7546848" y="11017885"/>
                  </a:lnTo>
                  <a:cubicBezTo>
                    <a:pt x="7531862" y="11026521"/>
                    <a:pt x="7516749" y="11034903"/>
                    <a:pt x="7501382" y="11042904"/>
                  </a:cubicBezTo>
                  <a:lnTo>
                    <a:pt x="7478903" y="11054715"/>
                  </a:lnTo>
                  <a:lnTo>
                    <a:pt x="7455281" y="11009757"/>
                  </a:lnTo>
                  <a:close/>
                  <a:moveTo>
                    <a:pt x="7541133" y="10959846"/>
                  </a:moveTo>
                  <a:cubicBezTo>
                    <a:pt x="7554976" y="10950829"/>
                    <a:pt x="7568692" y="10941558"/>
                    <a:pt x="7581900" y="10931906"/>
                  </a:cubicBezTo>
                  <a:lnTo>
                    <a:pt x="7602474" y="10916920"/>
                  </a:lnTo>
                  <a:lnTo>
                    <a:pt x="7632319" y="10958068"/>
                  </a:lnTo>
                  <a:lnTo>
                    <a:pt x="7611745" y="10973054"/>
                  </a:lnTo>
                  <a:cubicBezTo>
                    <a:pt x="7597648" y="10983214"/>
                    <a:pt x="7583297" y="10993120"/>
                    <a:pt x="7568692" y="11002518"/>
                  </a:cubicBezTo>
                  <a:lnTo>
                    <a:pt x="7547356" y="11016361"/>
                  </a:lnTo>
                  <a:lnTo>
                    <a:pt x="7519797" y="10973689"/>
                  </a:lnTo>
                  <a:close/>
                  <a:moveTo>
                    <a:pt x="7599426" y="10915650"/>
                  </a:moveTo>
                  <a:cubicBezTo>
                    <a:pt x="7612126" y="10905236"/>
                    <a:pt x="7624318" y="10894441"/>
                    <a:pt x="7636129" y="10883138"/>
                  </a:cubicBezTo>
                  <a:lnTo>
                    <a:pt x="7654544" y="10865612"/>
                  </a:lnTo>
                  <a:lnTo>
                    <a:pt x="7689596" y="10902442"/>
                  </a:lnTo>
                  <a:lnTo>
                    <a:pt x="7671181" y="10919968"/>
                  </a:lnTo>
                  <a:cubicBezTo>
                    <a:pt x="7658481" y="10932033"/>
                    <a:pt x="7645400" y="10943590"/>
                    <a:pt x="7631811" y="10954766"/>
                  </a:cubicBezTo>
                  <a:lnTo>
                    <a:pt x="7612253" y="10970895"/>
                  </a:lnTo>
                  <a:lnTo>
                    <a:pt x="7579868" y="10931779"/>
                  </a:lnTo>
                  <a:close/>
                  <a:moveTo>
                    <a:pt x="7586853" y="10942701"/>
                  </a:moveTo>
                  <a:cubicBezTo>
                    <a:pt x="7582408" y="10942955"/>
                    <a:pt x="7577328" y="10942701"/>
                    <a:pt x="7571867" y="10941685"/>
                  </a:cubicBezTo>
                  <a:lnTo>
                    <a:pt x="7577074" y="10916793"/>
                  </a:lnTo>
                  <a:lnTo>
                    <a:pt x="7571867" y="10941685"/>
                  </a:lnTo>
                  <a:cubicBezTo>
                    <a:pt x="7565390" y="10940288"/>
                    <a:pt x="7558659" y="10937621"/>
                    <a:pt x="7552563" y="10932668"/>
                  </a:cubicBezTo>
                  <a:lnTo>
                    <a:pt x="7568311" y="10912729"/>
                  </a:lnTo>
                  <a:lnTo>
                    <a:pt x="7552563" y="10932668"/>
                  </a:lnTo>
                  <a:cubicBezTo>
                    <a:pt x="7538847" y="10921746"/>
                    <a:pt x="7533132" y="10904601"/>
                    <a:pt x="7531227" y="10886313"/>
                  </a:cubicBezTo>
                  <a:lnTo>
                    <a:pt x="7528433" y="10861040"/>
                  </a:lnTo>
                  <a:lnTo>
                    <a:pt x="7578979" y="10855452"/>
                  </a:lnTo>
                  <a:lnTo>
                    <a:pt x="7581773" y="10880725"/>
                  </a:lnTo>
                  <a:cubicBezTo>
                    <a:pt x="7583170" y="10893933"/>
                    <a:pt x="7586218" y="10894441"/>
                    <a:pt x="7584186" y="10892917"/>
                  </a:cubicBezTo>
                  <a:cubicBezTo>
                    <a:pt x="7583297" y="10892155"/>
                    <a:pt x="7582535" y="10892028"/>
                    <a:pt x="7582408" y="10892028"/>
                  </a:cubicBezTo>
                  <a:cubicBezTo>
                    <a:pt x="7582408" y="10892028"/>
                    <a:pt x="7583043" y="10892155"/>
                    <a:pt x="7584694" y="10892028"/>
                  </a:cubicBezTo>
                  <a:lnTo>
                    <a:pt x="7610094" y="10890885"/>
                  </a:lnTo>
                  <a:lnTo>
                    <a:pt x="7612380" y="10941685"/>
                  </a:lnTo>
                  <a:close/>
                  <a:moveTo>
                    <a:pt x="7611110" y="10834878"/>
                  </a:moveTo>
                  <a:cubicBezTo>
                    <a:pt x="7627366" y="10829163"/>
                    <a:pt x="7643749" y="10823829"/>
                    <a:pt x="7660386" y="10818495"/>
                  </a:cubicBezTo>
                  <a:lnTo>
                    <a:pt x="7684643" y="10810875"/>
                  </a:lnTo>
                  <a:lnTo>
                    <a:pt x="7700010" y="10859262"/>
                  </a:lnTo>
                  <a:lnTo>
                    <a:pt x="7675753" y="10866882"/>
                  </a:lnTo>
                  <a:cubicBezTo>
                    <a:pt x="7659497" y="10871962"/>
                    <a:pt x="7643622" y="10877296"/>
                    <a:pt x="7628001" y="10882757"/>
                  </a:cubicBezTo>
                  <a:lnTo>
                    <a:pt x="7603998" y="10891139"/>
                  </a:lnTo>
                  <a:lnTo>
                    <a:pt x="7587234" y="10843133"/>
                  </a:lnTo>
                  <a:close/>
                  <a:moveTo>
                    <a:pt x="7685405" y="10811891"/>
                  </a:moveTo>
                  <a:cubicBezTo>
                    <a:pt x="7701661" y="10807065"/>
                    <a:pt x="7718171" y="10802366"/>
                    <a:pt x="7734554" y="10797540"/>
                  </a:cubicBezTo>
                  <a:lnTo>
                    <a:pt x="7758938" y="10790555"/>
                  </a:lnTo>
                  <a:lnTo>
                    <a:pt x="7773035" y="10839323"/>
                  </a:lnTo>
                  <a:lnTo>
                    <a:pt x="7748651" y="10846308"/>
                  </a:lnTo>
                  <a:cubicBezTo>
                    <a:pt x="7732268" y="10851007"/>
                    <a:pt x="7716012" y="10855706"/>
                    <a:pt x="7699883" y="10860532"/>
                  </a:cubicBezTo>
                  <a:lnTo>
                    <a:pt x="7675499" y="10867771"/>
                  </a:lnTo>
                  <a:lnTo>
                    <a:pt x="7661021" y="10819003"/>
                  </a:lnTo>
                  <a:close/>
                  <a:moveTo>
                    <a:pt x="7758938" y="10790682"/>
                  </a:moveTo>
                  <a:cubicBezTo>
                    <a:pt x="7775194" y="10785983"/>
                    <a:pt x="7791323" y="10781157"/>
                    <a:pt x="7807325" y="10776331"/>
                  </a:cubicBezTo>
                  <a:lnTo>
                    <a:pt x="7831582" y="10768965"/>
                  </a:lnTo>
                  <a:lnTo>
                    <a:pt x="7846441" y="10817606"/>
                  </a:lnTo>
                  <a:lnTo>
                    <a:pt x="7822184" y="10824972"/>
                  </a:lnTo>
                  <a:cubicBezTo>
                    <a:pt x="7805801" y="10829925"/>
                    <a:pt x="7789418" y="10834751"/>
                    <a:pt x="7773162" y="10839577"/>
                  </a:cubicBezTo>
                  <a:lnTo>
                    <a:pt x="7748778" y="10846689"/>
                  </a:lnTo>
                  <a:lnTo>
                    <a:pt x="7734554" y="10797921"/>
                  </a:lnTo>
                  <a:close/>
                  <a:moveTo>
                    <a:pt x="7830947" y="10768330"/>
                  </a:moveTo>
                  <a:cubicBezTo>
                    <a:pt x="7846822" y="10763123"/>
                    <a:pt x="7862570" y="10757662"/>
                    <a:pt x="7878191" y="10751947"/>
                  </a:cubicBezTo>
                  <a:lnTo>
                    <a:pt x="7902067" y="10743184"/>
                  </a:lnTo>
                  <a:lnTo>
                    <a:pt x="7919593" y="10790936"/>
                  </a:lnTo>
                  <a:lnTo>
                    <a:pt x="7895717" y="10799699"/>
                  </a:lnTo>
                  <a:cubicBezTo>
                    <a:pt x="7879588" y="10805668"/>
                    <a:pt x="7863205" y="10811256"/>
                    <a:pt x="7846949" y="10816590"/>
                  </a:cubicBezTo>
                  <a:lnTo>
                    <a:pt x="7822819" y="10824591"/>
                  </a:lnTo>
                  <a:lnTo>
                    <a:pt x="7806944" y="10776331"/>
                  </a:lnTo>
                  <a:close/>
                  <a:moveTo>
                    <a:pt x="7900416" y="10741787"/>
                  </a:moveTo>
                  <a:cubicBezTo>
                    <a:pt x="7915656" y="10735437"/>
                    <a:pt x="7930642" y="10728706"/>
                    <a:pt x="7945374" y="10721594"/>
                  </a:cubicBezTo>
                  <a:lnTo>
                    <a:pt x="7968234" y="10710545"/>
                  </a:lnTo>
                  <a:lnTo>
                    <a:pt x="7990332" y="10756265"/>
                  </a:lnTo>
                  <a:lnTo>
                    <a:pt x="7967472" y="10767314"/>
                  </a:lnTo>
                  <a:cubicBezTo>
                    <a:pt x="7951851" y="10774934"/>
                    <a:pt x="7935976" y="10781919"/>
                    <a:pt x="7919847" y="10788650"/>
                  </a:cubicBezTo>
                  <a:lnTo>
                    <a:pt x="7896352" y="10798429"/>
                  </a:lnTo>
                  <a:lnTo>
                    <a:pt x="7876794" y="10751566"/>
                  </a:lnTo>
                  <a:close/>
                  <a:moveTo>
                    <a:pt x="7965313" y="10708513"/>
                  </a:moveTo>
                  <a:cubicBezTo>
                    <a:pt x="7975727" y="10702544"/>
                    <a:pt x="7986014" y="10696321"/>
                    <a:pt x="7996047" y="10689844"/>
                  </a:cubicBezTo>
                  <a:lnTo>
                    <a:pt x="8009890" y="10711180"/>
                  </a:lnTo>
                  <a:lnTo>
                    <a:pt x="8002905" y="10735564"/>
                  </a:lnTo>
                  <a:cubicBezTo>
                    <a:pt x="7999222" y="10734548"/>
                    <a:pt x="7995412" y="10733532"/>
                    <a:pt x="7991475" y="10732643"/>
                  </a:cubicBezTo>
                  <a:lnTo>
                    <a:pt x="7966710" y="10727055"/>
                  </a:lnTo>
                  <a:lnTo>
                    <a:pt x="7978013" y="10677525"/>
                  </a:lnTo>
                  <a:lnTo>
                    <a:pt x="8002778" y="10683113"/>
                  </a:lnTo>
                  <a:cubicBezTo>
                    <a:pt x="8007477" y="10684129"/>
                    <a:pt x="8012176" y="10685399"/>
                    <a:pt x="8017002" y="10686796"/>
                  </a:cubicBezTo>
                  <a:cubicBezTo>
                    <a:pt x="8026527" y="10689590"/>
                    <a:pt x="8033639" y="10697591"/>
                    <a:pt x="8035036" y="10707497"/>
                  </a:cubicBezTo>
                  <a:cubicBezTo>
                    <a:pt x="8036433" y="10717403"/>
                    <a:pt x="8032115" y="10727182"/>
                    <a:pt x="8023733" y="10732516"/>
                  </a:cubicBezTo>
                  <a:cubicBezTo>
                    <a:pt x="8012811" y="10739628"/>
                    <a:pt x="8001762" y="10746232"/>
                    <a:pt x="7990459" y="10752709"/>
                  </a:cubicBezTo>
                  <a:lnTo>
                    <a:pt x="7968361" y="10765282"/>
                  </a:lnTo>
                  <a:lnTo>
                    <a:pt x="7943215" y="10721086"/>
                  </a:lnTo>
                  <a:close/>
                  <a:moveTo>
                    <a:pt x="7917942" y="10733532"/>
                  </a:moveTo>
                  <a:cubicBezTo>
                    <a:pt x="7902702" y="10728833"/>
                    <a:pt x="7886954" y="10721848"/>
                    <a:pt x="7871968" y="10710037"/>
                  </a:cubicBezTo>
                  <a:cubicBezTo>
                    <a:pt x="7866634" y="10705846"/>
                    <a:pt x="7863205" y="10699623"/>
                    <a:pt x="7862443" y="10692765"/>
                  </a:cubicBezTo>
                  <a:cubicBezTo>
                    <a:pt x="7861681" y="10685907"/>
                    <a:pt x="7863840" y="10679176"/>
                    <a:pt x="7868158" y="10673969"/>
                  </a:cubicBezTo>
                  <a:cubicBezTo>
                    <a:pt x="7869936" y="10671810"/>
                    <a:pt x="7871714" y="10669651"/>
                    <a:pt x="7873492" y="10667619"/>
                  </a:cubicBezTo>
                  <a:lnTo>
                    <a:pt x="7889621" y="10648061"/>
                  </a:lnTo>
                  <a:lnTo>
                    <a:pt x="7928737" y="10680446"/>
                  </a:lnTo>
                  <a:lnTo>
                    <a:pt x="7912608" y="10700004"/>
                  </a:lnTo>
                  <a:cubicBezTo>
                    <a:pt x="7910830" y="10702163"/>
                    <a:pt x="7909052" y="10704322"/>
                    <a:pt x="7907274" y="10706354"/>
                  </a:cubicBezTo>
                  <a:lnTo>
                    <a:pt x="7887716" y="10690098"/>
                  </a:lnTo>
                  <a:lnTo>
                    <a:pt x="7903464" y="10670159"/>
                  </a:lnTo>
                  <a:cubicBezTo>
                    <a:pt x="7912100" y="10677017"/>
                    <a:pt x="7921752" y="10681589"/>
                    <a:pt x="7932928" y="10685018"/>
                  </a:cubicBezTo>
                  <a:lnTo>
                    <a:pt x="7957185" y="10692511"/>
                  </a:lnTo>
                  <a:lnTo>
                    <a:pt x="7942199" y="10741025"/>
                  </a:lnTo>
                  <a:close/>
                  <a:moveTo>
                    <a:pt x="7930007" y="10635869"/>
                  </a:moveTo>
                  <a:cubicBezTo>
                    <a:pt x="7938897" y="10625074"/>
                    <a:pt x="7947660" y="10614533"/>
                    <a:pt x="7956169" y="10604246"/>
                  </a:cubicBezTo>
                  <a:lnTo>
                    <a:pt x="7975727" y="10620502"/>
                  </a:lnTo>
                  <a:lnTo>
                    <a:pt x="7956169" y="10604246"/>
                  </a:lnTo>
                  <a:cubicBezTo>
                    <a:pt x="7958328" y="10601706"/>
                    <a:pt x="7960360" y="10599166"/>
                    <a:pt x="7962392" y="10596626"/>
                  </a:cubicBezTo>
                  <a:lnTo>
                    <a:pt x="7978648" y="10577068"/>
                  </a:lnTo>
                  <a:lnTo>
                    <a:pt x="8017764" y="10609453"/>
                  </a:lnTo>
                  <a:lnTo>
                    <a:pt x="8001508" y="10629011"/>
                  </a:lnTo>
                  <a:cubicBezTo>
                    <a:pt x="7999476" y="10631551"/>
                    <a:pt x="7997317" y="10633964"/>
                    <a:pt x="7995285" y="10636504"/>
                  </a:cubicBezTo>
                  <a:cubicBezTo>
                    <a:pt x="7986776" y="10646791"/>
                    <a:pt x="7978140" y="10657332"/>
                    <a:pt x="7969250" y="10668127"/>
                  </a:cubicBezTo>
                  <a:lnTo>
                    <a:pt x="7953121" y="10687685"/>
                  </a:lnTo>
                  <a:lnTo>
                    <a:pt x="7913878" y="10655427"/>
                  </a:lnTo>
                  <a:close/>
                  <a:moveTo>
                    <a:pt x="7979029" y="10577068"/>
                  </a:moveTo>
                  <a:cubicBezTo>
                    <a:pt x="7990332" y="10563606"/>
                    <a:pt x="8001508" y="10550652"/>
                    <a:pt x="8012430" y="10538206"/>
                  </a:cubicBezTo>
                  <a:lnTo>
                    <a:pt x="8029194" y="10519156"/>
                  </a:lnTo>
                  <a:lnTo>
                    <a:pt x="8067421" y="10552684"/>
                  </a:lnTo>
                  <a:lnTo>
                    <a:pt x="8050657" y="10571734"/>
                  </a:lnTo>
                  <a:cubicBezTo>
                    <a:pt x="8039989" y="10583926"/>
                    <a:pt x="8029067" y="10596626"/>
                    <a:pt x="8017891" y="10609834"/>
                  </a:cubicBezTo>
                  <a:lnTo>
                    <a:pt x="8001508" y="10629265"/>
                  </a:lnTo>
                  <a:lnTo>
                    <a:pt x="7962773" y="10596499"/>
                  </a:lnTo>
                  <a:close/>
                  <a:moveTo>
                    <a:pt x="8030718" y="10519410"/>
                  </a:moveTo>
                  <a:cubicBezTo>
                    <a:pt x="8042783" y="10506456"/>
                    <a:pt x="8054848" y="10494010"/>
                    <a:pt x="8066913" y="10482199"/>
                  </a:cubicBezTo>
                  <a:lnTo>
                    <a:pt x="8085074" y="10464419"/>
                  </a:lnTo>
                  <a:lnTo>
                    <a:pt x="8120634" y="10500741"/>
                  </a:lnTo>
                  <a:lnTo>
                    <a:pt x="8102473" y="10518521"/>
                  </a:lnTo>
                  <a:cubicBezTo>
                    <a:pt x="8091043" y="10529824"/>
                    <a:pt x="8079486" y="10541635"/>
                    <a:pt x="8067802" y="10554081"/>
                  </a:cubicBezTo>
                  <a:lnTo>
                    <a:pt x="8050530" y="10572623"/>
                  </a:lnTo>
                  <a:lnTo>
                    <a:pt x="8013446" y="10537952"/>
                  </a:lnTo>
                  <a:close/>
                  <a:moveTo>
                    <a:pt x="8088249" y="10465054"/>
                  </a:moveTo>
                  <a:cubicBezTo>
                    <a:pt x="8101584" y="10453497"/>
                    <a:pt x="8115173" y="10442575"/>
                    <a:pt x="8129143" y="10432161"/>
                  </a:cubicBezTo>
                  <a:lnTo>
                    <a:pt x="8149590" y="10417048"/>
                  </a:lnTo>
                  <a:lnTo>
                    <a:pt x="8179816" y="10457815"/>
                  </a:lnTo>
                  <a:lnTo>
                    <a:pt x="8159369" y="10472928"/>
                  </a:lnTo>
                  <a:cubicBezTo>
                    <a:pt x="8146542" y="10482453"/>
                    <a:pt x="8133969" y="10492613"/>
                    <a:pt x="8121523" y="10503408"/>
                  </a:cubicBezTo>
                  <a:lnTo>
                    <a:pt x="8102346" y="10520045"/>
                  </a:lnTo>
                  <a:lnTo>
                    <a:pt x="8069072" y="10481691"/>
                  </a:lnTo>
                  <a:close/>
                  <a:moveTo>
                    <a:pt x="8153781" y="10419207"/>
                  </a:moveTo>
                  <a:cubicBezTo>
                    <a:pt x="8168767" y="10410063"/>
                    <a:pt x="8184134" y="10401427"/>
                    <a:pt x="8200390" y="10393426"/>
                  </a:cubicBezTo>
                  <a:lnTo>
                    <a:pt x="8223123" y="10382123"/>
                  </a:lnTo>
                  <a:lnTo>
                    <a:pt x="8245729" y="10427589"/>
                  </a:lnTo>
                  <a:lnTo>
                    <a:pt x="8222996" y="10438892"/>
                  </a:lnTo>
                  <a:cubicBezTo>
                    <a:pt x="8208264" y="10446258"/>
                    <a:pt x="8194040" y="10454005"/>
                    <a:pt x="8180451" y="10462387"/>
                  </a:cubicBezTo>
                  <a:lnTo>
                    <a:pt x="8158861" y="10475722"/>
                  </a:lnTo>
                  <a:lnTo>
                    <a:pt x="8132318" y="10432415"/>
                  </a:lnTo>
                  <a:close/>
                  <a:moveTo>
                    <a:pt x="8227187" y="10385171"/>
                  </a:moveTo>
                  <a:cubicBezTo>
                    <a:pt x="8243062" y="10378948"/>
                    <a:pt x="8259572" y="10373106"/>
                    <a:pt x="8276844" y="10367645"/>
                  </a:cubicBezTo>
                  <a:lnTo>
                    <a:pt x="8301101" y="10360025"/>
                  </a:lnTo>
                  <a:lnTo>
                    <a:pt x="8316214" y="10408539"/>
                  </a:lnTo>
                  <a:lnTo>
                    <a:pt x="8291957" y="10416159"/>
                  </a:lnTo>
                  <a:cubicBezTo>
                    <a:pt x="8275828" y="10421239"/>
                    <a:pt x="8260461" y="10426573"/>
                    <a:pt x="8245856" y="10432415"/>
                  </a:cubicBezTo>
                  <a:lnTo>
                    <a:pt x="8222234" y="10441686"/>
                  </a:lnTo>
                  <a:lnTo>
                    <a:pt x="8203565" y="10394442"/>
                  </a:lnTo>
                  <a:close/>
                  <a:moveTo>
                    <a:pt x="8303641" y="10362946"/>
                  </a:moveTo>
                  <a:cubicBezTo>
                    <a:pt x="8319897" y="10358882"/>
                    <a:pt x="8336788" y="10355199"/>
                    <a:pt x="8354441" y="10351770"/>
                  </a:cubicBezTo>
                  <a:lnTo>
                    <a:pt x="8379333" y="10346944"/>
                  </a:lnTo>
                  <a:lnTo>
                    <a:pt x="8388985" y="10396855"/>
                  </a:lnTo>
                  <a:lnTo>
                    <a:pt x="8364093" y="10401681"/>
                  </a:lnTo>
                  <a:cubicBezTo>
                    <a:pt x="8347202" y="10404983"/>
                    <a:pt x="8331073" y="10408539"/>
                    <a:pt x="8315706" y="10412349"/>
                  </a:cubicBezTo>
                  <a:lnTo>
                    <a:pt x="8291068" y="10418445"/>
                  </a:lnTo>
                  <a:lnTo>
                    <a:pt x="8278876" y="10369169"/>
                  </a:lnTo>
                  <a:close/>
                  <a:moveTo>
                    <a:pt x="8310880" y="10337546"/>
                  </a:moveTo>
                  <a:cubicBezTo>
                    <a:pt x="8310499" y="10318369"/>
                    <a:pt x="8311642" y="10299954"/>
                    <a:pt x="8314563" y="10282301"/>
                  </a:cubicBezTo>
                  <a:lnTo>
                    <a:pt x="8318627" y="10257282"/>
                  </a:lnTo>
                  <a:lnTo>
                    <a:pt x="8368792" y="10265410"/>
                  </a:lnTo>
                  <a:lnTo>
                    <a:pt x="8364728" y="10290429"/>
                  </a:lnTo>
                  <a:cubicBezTo>
                    <a:pt x="8362442" y="10304780"/>
                    <a:pt x="8361426" y="10320020"/>
                    <a:pt x="8361807" y="10336403"/>
                  </a:cubicBezTo>
                  <a:lnTo>
                    <a:pt x="8362315" y="10361803"/>
                  </a:lnTo>
                  <a:lnTo>
                    <a:pt x="8311515" y="10362946"/>
                  </a:lnTo>
                  <a:close/>
                  <a:moveTo>
                    <a:pt x="8330311" y="10253218"/>
                  </a:moveTo>
                  <a:cubicBezTo>
                    <a:pt x="8337550" y="10235565"/>
                    <a:pt x="8346948" y="10219055"/>
                    <a:pt x="8358251" y="10203688"/>
                  </a:cubicBezTo>
                  <a:lnTo>
                    <a:pt x="8373364" y="10183241"/>
                  </a:lnTo>
                  <a:lnTo>
                    <a:pt x="8414258" y="10213467"/>
                  </a:lnTo>
                  <a:lnTo>
                    <a:pt x="8399145" y="10233914"/>
                  </a:lnTo>
                  <a:cubicBezTo>
                    <a:pt x="8390255" y="10245979"/>
                    <a:pt x="8383016" y="10258806"/>
                    <a:pt x="8377301" y="10272522"/>
                  </a:cubicBezTo>
                  <a:lnTo>
                    <a:pt x="8367649" y="10296017"/>
                  </a:lnTo>
                  <a:lnTo>
                    <a:pt x="8320659" y="10276713"/>
                  </a:lnTo>
                  <a:close/>
                  <a:moveTo>
                    <a:pt x="8386953" y="10186035"/>
                  </a:moveTo>
                  <a:cubicBezTo>
                    <a:pt x="8400415" y="10174351"/>
                    <a:pt x="8415401" y="10163683"/>
                    <a:pt x="8431784" y="10153904"/>
                  </a:cubicBezTo>
                  <a:lnTo>
                    <a:pt x="8453628" y="10140823"/>
                  </a:lnTo>
                  <a:lnTo>
                    <a:pt x="8479790" y="10184384"/>
                  </a:lnTo>
                  <a:lnTo>
                    <a:pt x="8457946" y="10197465"/>
                  </a:lnTo>
                  <a:cubicBezTo>
                    <a:pt x="8443849" y="10205847"/>
                    <a:pt x="8431403" y="10214864"/>
                    <a:pt x="8420227" y="10224516"/>
                  </a:cubicBezTo>
                  <a:lnTo>
                    <a:pt x="8401050" y="10241153"/>
                  </a:lnTo>
                  <a:lnTo>
                    <a:pt x="8367776" y="10202672"/>
                  </a:lnTo>
                  <a:close/>
                  <a:moveTo>
                    <a:pt x="8460613" y="10145903"/>
                  </a:moveTo>
                  <a:cubicBezTo>
                    <a:pt x="8469503" y="10142093"/>
                    <a:pt x="8478520" y="10138410"/>
                    <a:pt x="8488045" y="10134854"/>
                  </a:cubicBezTo>
                  <a:lnTo>
                    <a:pt x="8496935" y="10158603"/>
                  </a:lnTo>
                  <a:lnTo>
                    <a:pt x="8473821" y="10148062"/>
                  </a:lnTo>
                  <a:cubicBezTo>
                    <a:pt x="8476869" y="10141331"/>
                    <a:pt x="8478393" y="10136251"/>
                    <a:pt x="8479028" y="10132568"/>
                  </a:cubicBezTo>
                  <a:lnTo>
                    <a:pt x="8483600" y="10107549"/>
                  </a:lnTo>
                  <a:lnTo>
                    <a:pt x="8533638" y="10116693"/>
                  </a:lnTo>
                  <a:lnTo>
                    <a:pt x="8529066" y="10141712"/>
                  </a:lnTo>
                  <a:cubicBezTo>
                    <a:pt x="8527415" y="10150475"/>
                    <a:pt x="8524367" y="10159619"/>
                    <a:pt x="8520049" y="10169144"/>
                  </a:cubicBezTo>
                  <a:cubicBezTo>
                    <a:pt x="8517255" y="10175240"/>
                    <a:pt x="8512048" y="10180066"/>
                    <a:pt x="8505825" y="10182479"/>
                  </a:cubicBezTo>
                  <a:cubicBezTo>
                    <a:pt x="8497189" y="10185654"/>
                    <a:pt x="8488934" y="10188956"/>
                    <a:pt x="8481060" y="10192385"/>
                  </a:cubicBezTo>
                  <a:lnTo>
                    <a:pt x="8457819" y="10202545"/>
                  </a:lnTo>
                  <a:lnTo>
                    <a:pt x="8437499" y="10155936"/>
                  </a:lnTo>
                  <a:close/>
                  <a:moveTo>
                    <a:pt x="8445754" y="10123043"/>
                  </a:moveTo>
                  <a:cubicBezTo>
                    <a:pt x="8444103" y="10121646"/>
                    <a:pt x="8442325" y="10120249"/>
                    <a:pt x="8440293" y="10118725"/>
                  </a:cubicBezTo>
                  <a:cubicBezTo>
                    <a:pt x="8430133" y="10110724"/>
                    <a:pt x="8411718" y="10097135"/>
                    <a:pt x="8404606" y="10073132"/>
                  </a:cubicBezTo>
                  <a:lnTo>
                    <a:pt x="8397367" y="10048748"/>
                  </a:lnTo>
                  <a:lnTo>
                    <a:pt x="8446008" y="10034270"/>
                  </a:lnTo>
                  <a:lnTo>
                    <a:pt x="8453247" y="10058654"/>
                  </a:lnTo>
                  <a:cubicBezTo>
                    <a:pt x="8455152" y="10064877"/>
                    <a:pt x="8459597" y="10069322"/>
                    <a:pt x="8471662" y="10078847"/>
                  </a:cubicBezTo>
                  <a:lnTo>
                    <a:pt x="8455914" y="10098786"/>
                  </a:lnTo>
                  <a:lnTo>
                    <a:pt x="8471662" y="10078847"/>
                  </a:lnTo>
                  <a:cubicBezTo>
                    <a:pt x="8473567" y="10080371"/>
                    <a:pt x="8475853" y="10082149"/>
                    <a:pt x="8478012" y="10083927"/>
                  </a:cubicBezTo>
                  <a:lnTo>
                    <a:pt x="8497697" y="10100056"/>
                  </a:lnTo>
                  <a:lnTo>
                    <a:pt x="8465439" y="10139299"/>
                  </a:lnTo>
                  <a:close/>
                  <a:moveTo>
                    <a:pt x="8430641" y="10023348"/>
                  </a:moveTo>
                  <a:cubicBezTo>
                    <a:pt x="8431530" y="10020935"/>
                    <a:pt x="8432546" y="10018522"/>
                    <a:pt x="8433562" y="10016109"/>
                  </a:cubicBezTo>
                  <a:cubicBezTo>
                    <a:pt x="8436864" y="10008489"/>
                    <a:pt x="8443595" y="10003028"/>
                    <a:pt x="8451723" y="10001250"/>
                  </a:cubicBezTo>
                  <a:cubicBezTo>
                    <a:pt x="8465693" y="9998329"/>
                    <a:pt x="8479409" y="9994900"/>
                    <a:pt x="8492744" y="9991090"/>
                  </a:cubicBezTo>
                  <a:lnTo>
                    <a:pt x="8517128" y="9983978"/>
                  </a:lnTo>
                  <a:lnTo>
                    <a:pt x="8531225" y="10032746"/>
                  </a:lnTo>
                  <a:lnTo>
                    <a:pt x="8506841" y="10039858"/>
                  </a:lnTo>
                  <a:cubicBezTo>
                    <a:pt x="8492236" y="10044049"/>
                    <a:pt x="8477250" y="10047859"/>
                    <a:pt x="8462137" y="10051034"/>
                  </a:cubicBezTo>
                  <a:lnTo>
                    <a:pt x="8456930" y="10026142"/>
                  </a:lnTo>
                  <a:lnTo>
                    <a:pt x="8480298" y="10036175"/>
                  </a:lnTo>
                  <a:cubicBezTo>
                    <a:pt x="8479536" y="10038080"/>
                    <a:pt x="8478774" y="10039858"/>
                    <a:pt x="8478012" y="10041636"/>
                  </a:cubicBezTo>
                  <a:lnTo>
                    <a:pt x="8468868" y="10065385"/>
                  </a:lnTo>
                  <a:lnTo>
                    <a:pt x="8421497" y="10047097"/>
                  </a:lnTo>
                  <a:close/>
                  <a:moveTo>
                    <a:pt x="8529447" y="9999345"/>
                  </a:moveTo>
                  <a:cubicBezTo>
                    <a:pt x="8544560" y="9993503"/>
                    <a:pt x="8559419" y="9987026"/>
                    <a:pt x="8573770" y="9979914"/>
                  </a:cubicBezTo>
                  <a:lnTo>
                    <a:pt x="8596503" y="9968738"/>
                  </a:lnTo>
                  <a:lnTo>
                    <a:pt x="8618982" y="10014331"/>
                  </a:lnTo>
                  <a:lnTo>
                    <a:pt x="8596249" y="10025507"/>
                  </a:lnTo>
                  <a:cubicBezTo>
                    <a:pt x="8580501" y="10033254"/>
                    <a:pt x="8564372" y="10040366"/>
                    <a:pt x="8547862" y="10046716"/>
                  </a:cubicBezTo>
                  <a:lnTo>
                    <a:pt x="8524240" y="10055860"/>
                  </a:lnTo>
                  <a:lnTo>
                    <a:pt x="8505825" y="10008489"/>
                  </a:lnTo>
                  <a:close/>
                  <a:moveTo>
                    <a:pt x="8592820" y="9965690"/>
                  </a:moveTo>
                  <a:cubicBezTo>
                    <a:pt x="8606663" y="9957308"/>
                    <a:pt x="8620252" y="9948418"/>
                    <a:pt x="8633460" y="9938893"/>
                  </a:cubicBezTo>
                  <a:lnTo>
                    <a:pt x="8654161" y="9924034"/>
                  </a:lnTo>
                  <a:lnTo>
                    <a:pt x="8683752" y="9965309"/>
                  </a:lnTo>
                  <a:lnTo>
                    <a:pt x="8663051" y="9980168"/>
                  </a:lnTo>
                  <a:cubicBezTo>
                    <a:pt x="8648700" y="9990455"/>
                    <a:pt x="8634095" y="10000107"/>
                    <a:pt x="8618982" y="10009251"/>
                  </a:cubicBezTo>
                  <a:lnTo>
                    <a:pt x="8597265" y="10022332"/>
                  </a:lnTo>
                  <a:lnTo>
                    <a:pt x="8571103" y="9978771"/>
                  </a:lnTo>
                  <a:close/>
                  <a:moveTo>
                    <a:pt x="8650351" y="9922002"/>
                  </a:moveTo>
                  <a:cubicBezTo>
                    <a:pt x="8662797" y="9911588"/>
                    <a:pt x="8674989" y="9900666"/>
                    <a:pt x="8686927" y="9889236"/>
                  </a:cubicBezTo>
                  <a:lnTo>
                    <a:pt x="8705342" y="9871710"/>
                  </a:lnTo>
                  <a:lnTo>
                    <a:pt x="8740394" y="9908413"/>
                  </a:lnTo>
                  <a:lnTo>
                    <a:pt x="8721979" y="9925939"/>
                  </a:lnTo>
                  <a:cubicBezTo>
                    <a:pt x="8709279" y="9938131"/>
                    <a:pt x="8696198" y="9949815"/>
                    <a:pt x="8682863" y="9960991"/>
                  </a:cubicBezTo>
                  <a:lnTo>
                    <a:pt x="8663305" y="9977247"/>
                  </a:lnTo>
                  <a:lnTo>
                    <a:pt x="8630793" y="9938258"/>
                  </a:lnTo>
                  <a:close/>
                  <a:moveTo>
                    <a:pt x="8701913" y="9870440"/>
                  </a:moveTo>
                  <a:cubicBezTo>
                    <a:pt x="8712962" y="9858502"/>
                    <a:pt x="8723884" y="9846056"/>
                    <a:pt x="8734425" y="9833356"/>
                  </a:cubicBezTo>
                  <a:lnTo>
                    <a:pt x="8750681" y="9813798"/>
                  </a:lnTo>
                  <a:lnTo>
                    <a:pt x="8789670" y="9846310"/>
                  </a:lnTo>
                  <a:lnTo>
                    <a:pt x="8773414" y="9865868"/>
                  </a:lnTo>
                  <a:cubicBezTo>
                    <a:pt x="8762238" y="9879330"/>
                    <a:pt x="8750808" y="9892284"/>
                    <a:pt x="8739124" y="9904984"/>
                  </a:cubicBezTo>
                  <a:lnTo>
                    <a:pt x="10958322" y="9622917"/>
                  </a:lnTo>
                  <a:lnTo>
                    <a:pt x="10921111" y="9588373"/>
                  </a:lnTo>
                  <a:close/>
                  <a:moveTo>
                    <a:pt x="10984484" y="9512427"/>
                  </a:moveTo>
                  <a:cubicBezTo>
                    <a:pt x="10994390" y="9499219"/>
                    <a:pt x="11004169" y="9485757"/>
                    <a:pt x="11013694" y="9472041"/>
                  </a:cubicBezTo>
                  <a:lnTo>
                    <a:pt x="11028172" y="9451086"/>
                  </a:lnTo>
                  <a:lnTo>
                    <a:pt x="11069955" y="9479915"/>
                  </a:lnTo>
                  <a:lnTo>
                    <a:pt x="11055477" y="9500870"/>
                  </a:lnTo>
                  <a:cubicBezTo>
                    <a:pt x="11045571" y="9515221"/>
                    <a:pt x="11035411" y="9529318"/>
                    <a:pt x="11024997" y="9543034"/>
                  </a:cubicBezTo>
                  <a:lnTo>
                    <a:pt x="11009757" y="9563354"/>
                  </a:lnTo>
                  <a:lnTo>
                    <a:pt x="10969244" y="9532747"/>
                  </a:lnTo>
                  <a:close/>
                  <a:moveTo>
                    <a:pt x="11025759" y="9451213"/>
                  </a:moveTo>
                  <a:cubicBezTo>
                    <a:pt x="11034649" y="9437243"/>
                    <a:pt x="11043412" y="9423019"/>
                    <a:pt x="11052048" y="9408668"/>
                  </a:cubicBezTo>
                  <a:lnTo>
                    <a:pt x="11065002" y="9386824"/>
                  </a:lnTo>
                  <a:lnTo>
                    <a:pt x="11108690" y="9412859"/>
                  </a:lnTo>
                  <a:lnTo>
                    <a:pt x="11095736" y="9434703"/>
                  </a:lnTo>
                  <a:cubicBezTo>
                    <a:pt x="11086846" y="9449562"/>
                    <a:pt x="11077829" y="9464294"/>
                    <a:pt x="11068558" y="9478645"/>
                  </a:cubicBezTo>
                  <a:lnTo>
                    <a:pt x="11054842" y="9500108"/>
                  </a:lnTo>
                  <a:lnTo>
                    <a:pt x="11012043" y="9472803"/>
                  </a:lnTo>
                  <a:close/>
                  <a:moveTo>
                    <a:pt x="11063605" y="9386443"/>
                  </a:moveTo>
                  <a:cubicBezTo>
                    <a:pt x="11071606" y="9371965"/>
                    <a:pt x="11079607" y="9357360"/>
                    <a:pt x="11087354" y="9342628"/>
                  </a:cubicBezTo>
                  <a:lnTo>
                    <a:pt x="11099165" y="9320149"/>
                  </a:lnTo>
                  <a:lnTo>
                    <a:pt x="11144123" y="9343898"/>
                  </a:lnTo>
                  <a:lnTo>
                    <a:pt x="11132312" y="9366377"/>
                  </a:lnTo>
                  <a:cubicBezTo>
                    <a:pt x="11124311" y="9381490"/>
                    <a:pt x="11116183" y="9396476"/>
                    <a:pt x="11107928" y="9411208"/>
                  </a:cubicBezTo>
                  <a:lnTo>
                    <a:pt x="11095482" y="9433433"/>
                  </a:lnTo>
                  <a:lnTo>
                    <a:pt x="11051159" y="9408668"/>
                  </a:lnTo>
                  <a:close/>
                  <a:moveTo>
                    <a:pt x="11098022" y="9320022"/>
                  </a:moveTo>
                  <a:cubicBezTo>
                    <a:pt x="11105515" y="9305036"/>
                    <a:pt x="11113008" y="9289796"/>
                    <a:pt x="11120374" y="9274556"/>
                  </a:cubicBezTo>
                  <a:lnTo>
                    <a:pt x="11131423" y="9251696"/>
                  </a:lnTo>
                  <a:lnTo>
                    <a:pt x="11177270" y="9273667"/>
                  </a:lnTo>
                  <a:lnTo>
                    <a:pt x="11166221" y="9296527"/>
                  </a:lnTo>
                  <a:cubicBezTo>
                    <a:pt x="11158728" y="9312021"/>
                    <a:pt x="11151235" y="9327515"/>
                    <a:pt x="11143488" y="9342755"/>
                  </a:cubicBezTo>
                  <a:lnTo>
                    <a:pt x="11132058" y="9365488"/>
                  </a:lnTo>
                  <a:lnTo>
                    <a:pt x="11086719" y="9342755"/>
                  </a:lnTo>
                  <a:close/>
                  <a:moveTo>
                    <a:pt x="11130534" y="9251569"/>
                  </a:moveTo>
                  <a:cubicBezTo>
                    <a:pt x="11137646" y="9236329"/>
                    <a:pt x="11144631" y="9220835"/>
                    <a:pt x="11151615" y="9205468"/>
                  </a:cubicBezTo>
                  <a:lnTo>
                    <a:pt x="11162030" y="9182354"/>
                  </a:lnTo>
                  <a:lnTo>
                    <a:pt x="11208385" y="9203182"/>
                  </a:lnTo>
                  <a:lnTo>
                    <a:pt x="11197971" y="9226296"/>
                  </a:lnTo>
                  <a:cubicBezTo>
                    <a:pt x="11190986" y="9241917"/>
                    <a:pt x="11183874" y="9257411"/>
                    <a:pt x="11176762" y="9272905"/>
                  </a:cubicBezTo>
                  <a:lnTo>
                    <a:pt x="11166094" y="9295892"/>
                  </a:lnTo>
                  <a:lnTo>
                    <a:pt x="11119993" y="9274556"/>
                  </a:lnTo>
                  <a:close/>
                  <a:moveTo>
                    <a:pt x="11161649" y="9182100"/>
                  </a:moveTo>
                  <a:cubicBezTo>
                    <a:pt x="11168507" y="9166606"/>
                    <a:pt x="11175238" y="9151112"/>
                    <a:pt x="11181842" y="9135618"/>
                  </a:cubicBezTo>
                  <a:lnTo>
                    <a:pt x="11191875" y="9112250"/>
                  </a:lnTo>
                  <a:lnTo>
                    <a:pt x="11238484" y="9132443"/>
                  </a:lnTo>
                  <a:lnTo>
                    <a:pt x="11228451" y="9155811"/>
                  </a:lnTo>
                  <a:cubicBezTo>
                    <a:pt x="11221720" y="9171432"/>
                    <a:pt x="11214989" y="9187053"/>
                    <a:pt x="11208131" y="9202674"/>
                  </a:cubicBezTo>
                  <a:lnTo>
                    <a:pt x="11197971" y="9225915"/>
                  </a:lnTo>
                  <a:lnTo>
                    <a:pt x="11151489" y="9205468"/>
                  </a:lnTo>
                  <a:close/>
                  <a:moveTo>
                    <a:pt x="11191748" y="9112504"/>
                  </a:moveTo>
                  <a:cubicBezTo>
                    <a:pt x="11197590" y="9098915"/>
                    <a:pt x="11203305" y="9085326"/>
                    <a:pt x="11209147" y="9071864"/>
                  </a:cubicBezTo>
                  <a:cubicBezTo>
                    <a:pt x="11209909" y="9069959"/>
                    <a:pt x="11210798" y="9068054"/>
                    <a:pt x="11211560" y="9066149"/>
                  </a:cubicBezTo>
                  <a:lnTo>
                    <a:pt x="11221465" y="9042781"/>
                  </a:lnTo>
                  <a:lnTo>
                    <a:pt x="11268202" y="9062720"/>
                  </a:lnTo>
                  <a:lnTo>
                    <a:pt x="11258296" y="9086088"/>
                  </a:lnTo>
                  <a:cubicBezTo>
                    <a:pt x="11257534" y="9087993"/>
                    <a:pt x="11256645" y="9089898"/>
                    <a:pt x="11255883" y="9091803"/>
                  </a:cubicBezTo>
                  <a:lnTo>
                    <a:pt x="11232515" y="9081897"/>
                  </a:lnTo>
                  <a:lnTo>
                    <a:pt x="11255883" y="9091803"/>
                  </a:lnTo>
                  <a:cubicBezTo>
                    <a:pt x="11250168" y="9105265"/>
                    <a:pt x="11244326" y="9118854"/>
                    <a:pt x="11238484" y="9132443"/>
                  </a:cubicBezTo>
                  <a:lnTo>
                    <a:pt x="11228451" y="9155811"/>
                  </a:lnTo>
                  <a:lnTo>
                    <a:pt x="11181715" y="9135872"/>
                  </a:lnTo>
                  <a:close/>
                  <a:moveTo>
                    <a:pt x="11221465" y="9042781"/>
                  </a:moveTo>
                  <a:cubicBezTo>
                    <a:pt x="11228197" y="9027160"/>
                    <a:pt x="11234928" y="9011539"/>
                    <a:pt x="11241659" y="8996045"/>
                  </a:cubicBezTo>
                  <a:lnTo>
                    <a:pt x="11251819" y="8972804"/>
                  </a:lnTo>
                  <a:lnTo>
                    <a:pt x="11298428" y="8992997"/>
                  </a:lnTo>
                  <a:lnTo>
                    <a:pt x="11288268" y="9016238"/>
                  </a:lnTo>
                  <a:cubicBezTo>
                    <a:pt x="11281537" y="9031605"/>
                    <a:pt x="11274933" y="9047099"/>
                    <a:pt x="11268202" y="9062847"/>
                  </a:cubicBezTo>
                  <a:lnTo>
                    <a:pt x="11258169" y="9086215"/>
                  </a:lnTo>
                  <a:lnTo>
                    <a:pt x="11211433" y="9066276"/>
                  </a:lnTo>
                  <a:close/>
                  <a:moveTo>
                    <a:pt x="11252073" y="8972804"/>
                  </a:moveTo>
                  <a:cubicBezTo>
                    <a:pt x="11259058" y="8957056"/>
                    <a:pt x="11266043" y="8941562"/>
                    <a:pt x="11273028" y="8926195"/>
                  </a:cubicBezTo>
                  <a:lnTo>
                    <a:pt x="11283569" y="8903081"/>
                  </a:lnTo>
                  <a:lnTo>
                    <a:pt x="11329797" y="8924163"/>
                  </a:lnTo>
                  <a:lnTo>
                    <a:pt x="11319256" y="8947277"/>
                  </a:lnTo>
                  <a:cubicBezTo>
                    <a:pt x="11312271" y="8962390"/>
                    <a:pt x="11305413" y="8977757"/>
                    <a:pt x="11298555" y="8993378"/>
                  </a:cubicBezTo>
                  <a:lnTo>
                    <a:pt x="11288268" y="9016619"/>
                  </a:lnTo>
                  <a:lnTo>
                    <a:pt x="11241786" y="8996045"/>
                  </a:lnTo>
                  <a:close/>
                  <a:moveTo>
                    <a:pt x="11284585" y="8902446"/>
                  </a:moveTo>
                  <a:cubicBezTo>
                    <a:pt x="11291951" y="8886952"/>
                    <a:pt x="11299317" y="8871712"/>
                    <a:pt x="11306937" y="8856726"/>
                  </a:cubicBezTo>
                  <a:lnTo>
                    <a:pt x="11318367" y="8833993"/>
                  </a:lnTo>
                  <a:lnTo>
                    <a:pt x="11363833" y="8856726"/>
                  </a:lnTo>
                  <a:lnTo>
                    <a:pt x="11352403" y="8879459"/>
                  </a:lnTo>
                  <a:cubicBezTo>
                    <a:pt x="11345037" y="8894064"/>
                    <a:pt x="11337798" y="8909050"/>
                    <a:pt x="11330559" y="8924290"/>
                  </a:cubicBezTo>
                  <a:lnTo>
                    <a:pt x="11319637" y="8947277"/>
                  </a:lnTo>
                  <a:lnTo>
                    <a:pt x="11273790" y="8925433"/>
                  </a:lnTo>
                  <a:close/>
                  <a:moveTo>
                    <a:pt x="11319637" y="8834120"/>
                  </a:moveTo>
                  <a:cubicBezTo>
                    <a:pt x="11327892" y="8818753"/>
                    <a:pt x="11336147" y="8803640"/>
                    <a:pt x="11344656" y="8788908"/>
                  </a:cubicBezTo>
                  <a:lnTo>
                    <a:pt x="11357356" y="8766937"/>
                  </a:lnTo>
                  <a:lnTo>
                    <a:pt x="11401298" y="8792337"/>
                  </a:lnTo>
                  <a:lnTo>
                    <a:pt x="11388598" y="8814308"/>
                  </a:lnTo>
                  <a:cubicBezTo>
                    <a:pt x="11380470" y="8828405"/>
                    <a:pt x="11372342" y="8843010"/>
                    <a:pt x="11364340" y="8857996"/>
                  </a:cubicBezTo>
                  <a:lnTo>
                    <a:pt x="11352403" y="8880348"/>
                  </a:lnTo>
                  <a:lnTo>
                    <a:pt x="11307572" y="8856472"/>
                  </a:lnTo>
                  <a:close/>
                  <a:moveTo>
                    <a:pt x="11369167" y="8768207"/>
                  </a:moveTo>
                  <a:cubicBezTo>
                    <a:pt x="11379581" y="8757031"/>
                    <a:pt x="11386439" y="8749538"/>
                    <a:pt x="11388217" y="8746871"/>
                  </a:cubicBezTo>
                  <a:cubicBezTo>
                    <a:pt x="11388217" y="8746871"/>
                    <a:pt x="11388217" y="8746998"/>
                    <a:pt x="11388090" y="8747125"/>
                  </a:cubicBezTo>
                  <a:cubicBezTo>
                    <a:pt x="11389233" y="8745347"/>
                    <a:pt x="11390503" y="8743696"/>
                    <a:pt x="11392027" y="8742299"/>
                  </a:cubicBezTo>
                  <a:cubicBezTo>
                    <a:pt x="11396472" y="8737981"/>
                    <a:pt x="11400917" y="8733790"/>
                    <a:pt x="11405362" y="8729726"/>
                  </a:cubicBezTo>
                  <a:lnTo>
                    <a:pt x="11423904" y="8712454"/>
                  </a:lnTo>
                  <a:lnTo>
                    <a:pt x="11458448" y="8749665"/>
                  </a:lnTo>
                  <a:lnTo>
                    <a:pt x="11439906" y="8766937"/>
                  </a:lnTo>
                  <a:cubicBezTo>
                    <a:pt x="11435588" y="8770874"/>
                    <a:pt x="11431397" y="8774938"/>
                    <a:pt x="11427079" y="8779002"/>
                  </a:cubicBezTo>
                  <a:lnTo>
                    <a:pt x="11409553" y="8760714"/>
                  </a:lnTo>
                  <a:lnTo>
                    <a:pt x="11431015" y="8774303"/>
                  </a:lnTo>
                  <a:cubicBezTo>
                    <a:pt x="11430635" y="8774938"/>
                    <a:pt x="11430254" y="8775446"/>
                    <a:pt x="11429873" y="8775954"/>
                  </a:cubicBezTo>
                  <a:lnTo>
                    <a:pt x="11409045" y="8761476"/>
                  </a:lnTo>
                  <a:lnTo>
                    <a:pt x="11429873" y="8775954"/>
                  </a:lnTo>
                  <a:cubicBezTo>
                    <a:pt x="11425428" y="8782431"/>
                    <a:pt x="11414887" y="8793607"/>
                    <a:pt x="11406124" y="8803005"/>
                  </a:cubicBezTo>
                  <a:lnTo>
                    <a:pt x="11388852" y="8821547"/>
                  </a:lnTo>
                  <a:lnTo>
                    <a:pt x="11351640" y="8786876"/>
                  </a:lnTo>
                  <a:close/>
                  <a:moveTo>
                    <a:pt x="11426825" y="8713597"/>
                  </a:moveTo>
                  <a:cubicBezTo>
                    <a:pt x="11439906" y="8702421"/>
                    <a:pt x="11453114" y="8691499"/>
                    <a:pt x="11466322" y="8680958"/>
                  </a:cubicBezTo>
                  <a:lnTo>
                    <a:pt x="11486261" y="8665210"/>
                  </a:lnTo>
                  <a:lnTo>
                    <a:pt x="11517884" y="8704961"/>
                  </a:lnTo>
                  <a:lnTo>
                    <a:pt x="11497945" y="8720709"/>
                  </a:lnTo>
                  <a:cubicBezTo>
                    <a:pt x="11485118" y="8730869"/>
                    <a:pt x="11472545" y="8741283"/>
                    <a:pt x="11459972" y="8752078"/>
                  </a:cubicBezTo>
                  <a:lnTo>
                    <a:pt x="11440668" y="8768588"/>
                  </a:lnTo>
                  <a:lnTo>
                    <a:pt x="11407648" y="8729980"/>
                  </a:lnTo>
                  <a:close/>
                  <a:moveTo>
                    <a:pt x="11488293" y="8665845"/>
                  </a:moveTo>
                  <a:cubicBezTo>
                    <a:pt x="11502263" y="8655558"/>
                    <a:pt x="11516233" y="8645652"/>
                    <a:pt x="11530203" y="8635873"/>
                  </a:cubicBezTo>
                  <a:lnTo>
                    <a:pt x="11551031" y="8621395"/>
                  </a:lnTo>
                  <a:lnTo>
                    <a:pt x="11579987" y="8663178"/>
                  </a:lnTo>
                  <a:lnTo>
                    <a:pt x="11559159" y="8677656"/>
                  </a:lnTo>
                  <a:cubicBezTo>
                    <a:pt x="11545570" y="8687054"/>
                    <a:pt x="11531981" y="8696706"/>
                    <a:pt x="11518519" y="8706739"/>
                  </a:cubicBezTo>
                  <a:lnTo>
                    <a:pt x="11678412" y="8419465"/>
                  </a:lnTo>
                  <a:lnTo>
                    <a:pt x="11648186" y="8378571"/>
                  </a:lnTo>
                  <a:close/>
                  <a:moveTo>
                    <a:pt x="11732768" y="8319897"/>
                  </a:moveTo>
                  <a:cubicBezTo>
                    <a:pt x="11747373" y="8310372"/>
                    <a:pt x="11761978" y="8301101"/>
                    <a:pt x="11776456" y="8292084"/>
                  </a:cubicBezTo>
                  <a:lnTo>
                    <a:pt x="11798046" y="8278622"/>
                  </a:lnTo>
                  <a:lnTo>
                    <a:pt x="11824843" y="8321802"/>
                  </a:lnTo>
                  <a:lnTo>
                    <a:pt x="11803253" y="8335264"/>
                  </a:lnTo>
                  <a:cubicBezTo>
                    <a:pt x="11788902" y="8344154"/>
                    <a:pt x="11774678" y="8353298"/>
                    <a:pt x="11760454" y="8362569"/>
                  </a:cubicBezTo>
                  <a:lnTo>
                    <a:pt x="11739245" y="8376412"/>
                  </a:lnTo>
                  <a:lnTo>
                    <a:pt x="11711432" y="8333867"/>
                  </a:lnTo>
                  <a:close/>
                  <a:moveTo>
                    <a:pt x="11799062" y="8279257"/>
                  </a:moveTo>
                  <a:cubicBezTo>
                    <a:pt x="11813667" y="8270494"/>
                    <a:pt x="11828272" y="8261858"/>
                    <a:pt x="11842877" y="8253349"/>
                  </a:cubicBezTo>
                  <a:lnTo>
                    <a:pt x="11864848" y="8240522"/>
                  </a:lnTo>
                  <a:lnTo>
                    <a:pt x="11890502" y="8284337"/>
                  </a:lnTo>
                  <a:lnTo>
                    <a:pt x="11868531" y="8297164"/>
                  </a:lnTo>
                  <a:cubicBezTo>
                    <a:pt x="11854053" y="8305673"/>
                    <a:pt x="11839575" y="8314182"/>
                    <a:pt x="11825224" y="8322818"/>
                  </a:cubicBezTo>
                  <a:lnTo>
                    <a:pt x="11803380" y="8335899"/>
                  </a:lnTo>
                  <a:lnTo>
                    <a:pt x="11777218" y="8292338"/>
                  </a:lnTo>
                  <a:close/>
                  <a:moveTo>
                    <a:pt x="11864594" y="8241157"/>
                  </a:moveTo>
                  <a:cubicBezTo>
                    <a:pt x="11870309" y="8237855"/>
                    <a:pt x="11876024" y="8234553"/>
                    <a:pt x="11881739" y="8231251"/>
                  </a:cubicBezTo>
                  <a:cubicBezTo>
                    <a:pt x="11890629" y="8226171"/>
                    <a:pt x="11899519" y="8220964"/>
                    <a:pt x="11908409" y="8215884"/>
                  </a:cubicBezTo>
                  <a:lnTo>
                    <a:pt x="11930380" y="8203184"/>
                  </a:lnTo>
                  <a:lnTo>
                    <a:pt x="11955780" y="8247126"/>
                  </a:lnTo>
                  <a:lnTo>
                    <a:pt x="11933809" y="8259826"/>
                  </a:lnTo>
                  <a:cubicBezTo>
                    <a:pt x="11924919" y="8265033"/>
                    <a:pt x="11916029" y="8270113"/>
                    <a:pt x="11907139" y="8275320"/>
                  </a:cubicBezTo>
                  <a:lnTo>
                    <a:pt x="11894439" y="8253349"/>
                  </a:lnTo>
                  <a:lnTo>
                    <a:pt x="11907139" y="8275320"/>
                  </a:lnTo>
                  <a:cubicBezTo>
                    <a:pt x="11901424" y="8278622"/>
                    <a:pt x="11895709" y="8281924"/>
                    <a:pt x="11889994" y="8285226"/>
                  </a:cubicBezTo>
                  <a:lnTo>
                    <a:pt x="11868023" y="8297926"/>
                  </a:lnTo>
                  <a:lnTo>
                    <a:pt x="11842623" y="8253984"/>
                  </a:lnTo>
                  <a:close/>
                  <a:moveTo>
                    <a:pt x="11930253" y="8203184"/>
                  </a:moveTo>
                  <a:cubicBezTo>
                    <a:pt x="11944731" y="8194675"/>
                    <a:pt x="11959209" y="8186039"/>
                    <a:pt x="11973560" y="8177403"/>
                  </a:cubicBezTo>
                  <a:lnTo>
                    <a:pt x="11995277" y="8164195"/>
                  </a:lnTo>
                  <a:lnTo>
                    <a:pt x="12021566" y="8207629"/>
                  </a:lnTo>
                  <a:lnTo>
                    <a:pt x="11999849" y="8220837"/>
                  </a:lnTo>
                  <a:cubicBezTo>
                    <a:pt x="11985244" y="8229600"/>
                    <a:pt x="11970639" y="8238363"/>
                    <a:pt x="11955907" y="8246999"/>
                  </a:cubicBezTo>
                  <a:lnTo>
                    <a:pt x="11934063" y="8259826"/>
                  </a:lnTo>
                  <a:lnTo>
                    <a:pt x="11908282" y="8216011"/>
                  </a:lnTo>
                  <a:close/>
                  <a:moveTo>
                    <a:pt x="11994388" y="8163814"/>
                  </a:moveTo>
                  <a:cubicBezTo>
                    <a:pt x="12008485" y="8154924"/>
                    <a:pt x="12022582" y="8145780"/>
                    <a:pt x="12036425" y="8136509"/>
                  </a:cubicBezTo>
                  <a:lnTo>
                    <a:pt x="12057507" y="8122412"/>
                  </a:lnTo>
                  <a:lnTo>
                    <a:pt x="12085701" y="8164703"/>
                  </a:lnTo>
                  <a:lnTo>
                    <a:pt x="12064619" y="8178800"/>
                  </a:lnTo>
                  <a:cubicBezTo>
                    <a:pt x="12050268" y="8188325"/>
                    <a:pt x="12035917" y="8197596"/>
                    <a:pt x="12021439" y="8206740"/>
                  </a:cubicBezTo>
                  <a:lnTo>
                    <a:pt x="11999976" y="8220329"/>
                  </a:lnTo>
                  <a:lnTo>
                    <a:pt x="11972798" y="8177403"/>
                  </a:lnTo>
                  <a:close/>
                  <a:moveTo>
                    <a:pt x="12055983" y="8121904"/>
                  </a:moveTo>
                  <a:cubicBezTo>
                    <a:pt x="12069572" y="8112252"/>
                    <a:pt x="12082907" y="8102346"/>
                    <a:pt x="12096242" y="8092186"/>
                  </a:cubicBezTo>
                  <a:lnTo>
                    <a:pt x="12116435" y="8076692"/>
                  </a:lnTo>
                  <a:lnTo>
                    <a:pt x="12147423" y="8116951"/>
                  </a:lnTo>
                  <a:lnTo>
                    <a:pt x="12127230" y="8132445"/>
                  </a:lnTo>
                  <a:cubicBezTo>
                    <a:pt x="12113514" y="8142986"/>
                    <a:pt x="12099544" y="8153273"/>
                    <a:pt x="12085574" y="8163306"/>
                  </a:cubicBezTo>
                  <a:lnTo>
                    <a:pt x="12064873" y="8178038"/>
                  </a:lnTo>
                  <a:lnTo>
                    <a:pt x="12035409" y="8136636"/>
                  </a:lnTo>
                  <a:close/>
                  <a:moveTo>
                    <a:pt x="12114276" y="8076057"/>
                  </a:moveTo>
                  <a:cubicBezTo>
                    <a:pt x="12126976" y="8065516"/>
                    <a:pt x="12139422" y="8054594"/>
                    <a:pt x="12151741" y="8043418"/>
                  </a:cubicBezTo>
                  <a:lnTo>
                    <a:pt x="12170537" y="8026273"/>
                  </a:lnTo>
                  <a:lnTo>
                    <a:pt x="12204827" y="8063738"/>
                  </a:lnTo>
                  <a:lnTo>
                    <a:pt x="12186031" y="8080883"/>
                  </a:lnTo>
                  <a:cubicBezTo>
                    <a:pt x="12173077" y="8092694"/>
                    <a:pt x="12159996" y="8103997"/>
                    <a:pt x="12146788" y="8115046"/>
                  </a:cubicBezTo>
                  <a:lnTo>
                    <a:pt x="12127230" y="8131302"/>
                  </a:lnTo>
                  <a:lnTo>
                    <a:pt x="12094718" y="8092313"/>
                  </a:lnTo>
                  <a:close/>
                  <a:moveTo>
                    <a:pt x="12168124" y="8025257"/>
                  </a:moveTo>
                  <a:cubicBezTo>
                    <a:pt x="12179681" y="8013700"/>
                    <a:pt x="12191111" y="8001635"/>
                    <a:pt x="12202287" y="7989189"/>
                  </a:cubicBezTo>
                  <a:lnTo>
                    <a:pt x="12219305" y="7970393"/>
                  </a:lnTo>
                  <a:lnTo>
                    <a:pt x="12257024" y="8004429"/>
                  </a:lnTo>
                  <a:lnTo>
                    <a:pt x="12240006" y="8023225"/>
                  </a:lnTo>
                  <a:cubicBezTo>
                    <a:pt x="12228195" y="8036306"/>
                    <a:pt x="12216257" y="8048879"/>
                    <a:pt x="12204065" y="8061071"/>
                  </a:cubicBezTo>
                  <a:lnTo>
                    <a:pt x="12186158" y="8079105"/>
                  </a:lnTo>
                  <a:lnTo>
                    <a:pt x="12150217" y="8043291"/>
                  </a:lnTo>
                  <a:close/>
                  <a:moveTo>
                    <a:pt x="12216511" y="7969758"/>
                  </a:moveTo>
                  <a:cubicBezTo>
                    <a:pt x="12226798" y="7957185"/>
                    <a:pt x="12236831" y="7944231"/>
                    <a:pt x="12246737" y="7930769"/>
                  </a:cubicBezTo>
                  <a:lnTo>
                    <a:pt x="12261850" y="7910322"/>
                  </a:lnTo>
                  <a:lnTo>
                    <a:pt x="12302744" y="7940421"/>
                  </a:lnTo>
                  <a:lnTo>
                    <a:pt x="12287631" y="7960868"/>
                  </a:lnTo>
                  <a:cubicBezTo>
                    <a:pt x="12277217" y="7974965"/>
                    <a:pt x="12266676" y="7988681"/>
                    <a:pt x="12255881" y="8001889"/>
                  </a:cubicBezTo>
                  <a:lnTo>
                    <a:pt x="12239879" y="8021574"/>
                  </a:lnTo>
                  <a:lnTo>
                    <a:pt x="12200509" y="7989443"/>
                  </a:lnTo>
                  <a:close/>
                  <a:moveTo>
                    <a:pt x="12259310" y="7909433"/>
                  </a:moveTo>
                  <a:cubicBezTo>
                    <a:pt x="12268327" y="7895844"/>
                    <a:pt x="12277090" y="7881874"/>
                    <a:pt x="12285726" y="7867396"/>
                  </a:cubicBezTo>
                  <a:lnTo>
                    <a:pt x="12298680" y="7845552"/>
                  </a:lnTo>
                  <a:lnTo>
                    <a:pt x="12342368" y="7871587"/>
                  </a:lnTo>
                  <a:lnTo>
                    <a:pt x="12329414" y="7893431"/>
                  </a:lnTo>
                  <a:cubicBezTo>
                    <a:pt x="12320397" y="7908544"/>
                    <a:pt x="12311126" y="7923276"/>
                    <a:pt x="12301728" y="7937500"/>
                  </a:cubicBezTo>
                  <a:lnTo>
                    <a:pt x="12287758" y="7958709"/>
                  </a:lnTo>
                  <a:lnTo>
                    <a:pt x="12245467" y="7930642"/>
                  </a:lnTo>
                  <a:close/>
                  <a:moveTo>
                    <a:pt x="12287250" y="7846695"/>
                  </a:moveTo>
                  <a:cubicBezTo>
                    <a:pt x="12292330" y="7830566"/>
                    <a:pt x="12297791" y="7814310"/>
                    <a:pt x="12303379" y="7797927"/>
                  </a:cubicBezTo>
                  <a:lnTo>
                    <a:pt x="12311634" y="7773924"/>
                  </a:lnTo>
                  <a:lnTo>
                    <a:pt x="12359640" y="7790434"/>
                  </a:lnTo>
                  <a:lnTo>
                    <a:pt x="12351385" y="7814437"/>
                  </a:lnTo>
                  <a:cubicBezTo>
                    <a:pt x="12345797" y="7830566"/>
                    <a:pt x="12340590" y="7846441"/>
                    <a:pt x="12335637" y="7862062"/>
                  </a:cubicBezTo>
                  <a:lnTo>
                    <a:pt x="12327890" y="7886319"/>
                  </a:lnTo>
                  <a:lnTo>
                    <a:pt x="12279503" y="7870952"/>
                  </a:lnTo>
                  <a:close/>
                  <a:moveTo>
                    <a:pt x="12312650" y="7773924"/>
                  </a:moveTo>
                  <a:cubicBezTo>
                    <a:pt x="12318365" y="7758049"/>
                    <a:pt x="12324207" y="7742047"/>
                    <a:pt x="12330176" y="7726045"/>
                  </a:cubicBezTo>
                  <a:lnTo>
                    <a:pt x="12338939" y="7702169"/>
                  </a:lnTo>
                  <a:lnTo>
                    <a:pt x="12386564" y="7719695"/>
                  </a:lnTo>
                  <a:lnTo>
                    <a:pt x="12377801" y="7743571"/>
                  </a:lnTo>
                  <a:cubicBezTo>
                    <a:pt x="12371959" y="7759573"/>
                    <a:pt x="12366117" y="7775448"/>
                    <a:pt x="12360402" y="7791069"/>
                  </a:cubicBezTo>
                  <a:lnTo>
                    <a:pt x="12351766" y="7814945"/>
                  </a:lnTo>
                  <a:lnTo>
                    <a:pt x="12304014" y="7797673"/>
                  </a:lnTo>
                  <a:close/>
                  <a:moveTo>
                    <a:pt x="12339066" y="7702169"/>
                  </a:moveTo>
                  <a:cubicBezTo>
                    <a:pt x="12344908" y="7686421"/>
                    <a:pt x="12350750" y="7670546"/>
                    <a:pt x="12356465" y="7654671"/>
                  </a:cubicBezTo>
                  <a:lnTo>
                    <a:pt x="12365101" y="7630795"/>
                  </a:lnTo>
                  <a:lnTo>
                    <a:pt x="12412853" y="7648194"/>
                  </a:lnTo>
                  <a:lnTo>
                    <a:pt x="12404217" y="7672070"/>
                  </a:lnTo>
                  <a:cubicBezTo>
                    <a:pt x="12398375" y="7688072"/>
                    <a:pt x="12392533" y="7704074"/>
                    <a:pt x="12386691" y="7719822"/>
                  </a:cubicBezTo>
                  <a:lnTo>
                    <a:pt x="12377928" y="7743698"/>
                  </a:lnTo>
                  <a:lnTo>
                    <a:pt x="12330303" y="7726045"/>
                  </a:lnTo>
                  <a:close/>
                  <a:moveTo>
                    <a:pt x="12364847" y="7630795"/>
                  </a:moveTo>
                  <a:cubicBezTo>
                    <a:pt x="12370435" y="7614793"/>
                    <a:pt x="12375896" y="7598918"/>
                    <a:pt x="12381230" y="7582916"/>
                  </a:cubicBezTo>
                  <a:lnTo>
                    <a:pt x="12389231" y="7558786"/>
                  </a:lnTo>
                  <a:lnTo>
                    <a:pt x="12437491" y="7574788"/>
                  </a:lnTo>
                  <a:lnTo>
                    <a:pt x="12429490" y="7598918"/>
                  </a:lnTo>
                  <a:cubicBezTo>
                    <a:pt x="12424156" y="7615174"/>
                    <a:pt x="12418568" y="7631430"/>
                    <a:pt x="12412853" y="7647686"/>
                  </a:cubicBezTo>
                  <a:lnTo>
                    <a:pt x="12404471" y="7671689"/>
                  </a:lnTo>
                  <a:lnTo>
                    <a:pt x="12356592" y="7654925"/>
                  </a:lnTo>
                  <a:close/>
                  <a:moveTo>
                    <a:pt x="12388088" y="7559294"/>
                  </a:moveTo>
                  <a:cubicBezTo>
                    <a:pt x="12389993" y="7553071"/>
                    <a:pt x="12391771" y="7546848"/>
                    <a:pt x="12393676" y="7540752"/>
                  </a:cubicBezTo>
                  <a:lnTo>
                    <a:pt x="12418060" y="7547864"/>
                  </a:lnTo>
                  <a:lnTo>
                    <a:pt x="12393676" y="7540752"/>
                  </a:lnTo>
                  <a:cubicBezTo>
                    <a:pt x="12396597" y="7530846"/>
                    <a:pt x="12399264" y="7521067"/>
                    <a:pt x="12401931" y="7511161"/>
                  </a:cubicBezTo>
                  <a:lnTo>
                    <a:pt x="12408535" y="7486650"/>
                  </a:lnTo>
                  <a:lnTo>
                    <a:pt x="12457557" y="7499858"/>
                  </a:lnTo>
                  <a:lnTo>
                    <a:pt x="12450953" y="7524369"/>
                  </a:lnTo>
                  <a:cubicBezTo>
                    <a:pt x="12448159" y="7534529"/>
                    <a:pt x="12445365" y="7544689"/>
                    <a:pt x="12442317" y="7554849"/>
                  </a:cubicBezTo>
                  <a:cubicBezTo>
                    <a:pt x="12440412" y="7561199"/>
                    <a:pt x="12438507" y="7567549"/>
                    <a:pt x="12436602" y="7574026"/>
                  </a:cubicBezTo>
                  <a:lnTo>
                    <a:pt x="12429236" y="7598283"/>
                  </a:lnTo>
                  <a:lnTo>
                    <a:pt x="12380595" y="7583551"/>
                  </a:lnTo>
                  <a:close/>
                  <a:moveTo>
                    <a:pt x="12406376" y="7487285"/>
                  </a:moveTo>
                  <a:cubicBezTo>
                    <a:pt x="12410059" y="7470902"/>
                    <a:pt x="12413361" y="7454646"/>
                    <a:pt x="12416155" y="7438517"/>
                  </a:cubicBezTo>
                  <a:lnTo>
                    <a:pt x="12420473" y="7413498"/>
                  </a:lnTo>
                  <a:lnTo>
                    <a:pt x="12470511" y="7422261"/>
                  </a:lnTo>
                  <a:lnTo>
                    <a:pt x="12466193" y="7447280"/>
                  </a:lnTo>
                  <a:cubicBezTo>
                    <a:pt x="12463272" y="7464298"/>
                    <a:pt x="12459716" y="7481443"/>
                    <a:pt x="12455906" y="7498588"/>
                  </a:cubicBezTo>
                  <a:lnTo>
                    <a:pt x="12450318" y="7523353"/>
                  </a:lnTo>
                  <a:lnTo>
                    <a:pt x="12400788" y="7512177"/>
                  </a:lnTo>
                  <a:close/>
                  <a:moveTo>
                    <a:pt x="12417552" y="7414641"/>
                  </a:moveTo>
                  <a:cubicBezTo>
                    <a:pt x="12419330" y="7398258"/>
                    <a:pt x="12420600" y="7382129"/>
                    <a:pt x="12421108" y="7366127"/>
                  </a:cubicBezTo>
                  <a:lnTo>
                    <a:pt x="12421997" y="7340727"/>
                  </a:lnTo>
                  <a:lnTo>
                    <a:pt x="12472797" y="7342505"/>
                  </a:lnTo>
                  <a:lnTo>
                    <a:pt x="12471908" y="7367905"/>
                  </a:lnTo>
                  <a:cubicBezTo>
                    <a:pt x="12471273" y="7385304"/>
                    <a:pt x="12470003" y="7402703"/>
                    <a:pt x="12467971" y="7420229"/>
                  </a:cubicBezTo>
                  <a:lnTo>
                    <a:pt x="12465177" y="7445502"/>
                  </a:lnTo>
                  <a:lnTo>
                    <a:pt x="12414631" y="7439914"/>
                  </a:lnTo>
                  <a:close/>
                  <a:moveTo>
                    <a:pt x="12417806" y="7342759"/>
                  </a:moveTo>
                  <a:cubicBezTo>
                    <a:pt x="12416917" y="7326630"/>
                    <a:pt x="12415266" y="7310755"/>
                    <a:pt x="12412726" y="7295134"/>
                  </a:cubicBezTo>
                  <a:lnTo>
                    <a:pt x="12408662" y="7270115"/>
                  </a:lnTo>
                  <a:lnTo>
                    <a:pt x="12458827" y="7261987"/>
                  </a:lnTo>
                  <a:lnTo>
                    <a:pt x="12462891" y="7287006"/>
                  </a:lnTo>
                  <a:cubicBezTo>
                    <a:pt x="12465685" y="7304532"/>
                    <a:pt x="12467590" y="7322185"/>
                    <a:pt x="12468606" y="7339965"/>
                  </a:cubicBezTo>
                  <a:lnTo>
                    <a:pt x="12470003" y="7365365"/>
                  </a:lnTo>
                  <a:lnTo>
                    <a:pt x="12419330" y="7368159"/>
                  </a:lnTo>
                  <a:close/>
                  <a:moveTo>
                    <a:pt x="12403836" y="7273925"/>
                  </a:moveTo>
                  <a:cubicBezTo>
                    <a:pt x="12399391" y="7258812"/>
                    <a:pt x="12394057" y="7243953"/>
                    <a:pt x="12387707" y="7229348"/>
                  </a:cubicBezTo>
                  <a:lnTo>
                    <a:pt x="12377547" y="7206107"/>
                  </a:lnTo>
                  <a:lnTo>
                    <a:pt x="12424156" y="7185787"/>
                  </a:lnTo>
                  <a:lnTo>
                    <a:pt x="12434316" y="7209028"/>
                  </a:lnTo>
                  <a:cubicBezTo>
                    <a:pt x="12441555" y="7225665"/>
                    <a:pt x="12447651" y="7242683"/>
                    <a:pt x="12452604" y="7259828"/>
                  </a:cubicBezTo>
                  <a:lnTo>
                    <a:pt x="12459716" y="7284212"/>
                  </a:lnTo>
                  <a:lnTo>
                    <a:pt x="12410948" y="7298309"/>
                  </a:lnTo>
                  <a:close/>
                  <a:moveTo>
                    <a:pt x="12630912" y="6820408"/>
                  </a:moveTo>
                  <a:cubicBezTo>
                    <a:pt x="12622911" y="6807200"/>
                    <a:pt x="12613894" y="6794246"/>
                    <a:pt x="12603734" y="6781546"/>
                  </a:cubicBezTo>
                  <a:lnTo>
                    <a:pt x="12587859" y="6761734"/>
                  </a:lnTo>
                  <a:lnTo>
                    <a:pt x="12627610" y="6730111"/>
                  </a:lnTo>
                  <a:lnTo>
                    <a:pt x="12643485" y="6749923"/>
                  </a:lnTo>
                  <a:cubicBezTo>
                    <a:pt x="12654915" y="6764274"/>
                    <a:pt x="12665202" y="6779006"/>
                    <a:pt x="12674346" y="6794119"/>
                  </a:cubicBezTo>
                  <a:lnTo>
                    <a:pt x="12687554" y="6815836"/>
                  </a:lnTo>
                  <a:lnTo>
                    <a:pt x="12644120" y="6842125"/>
                  </a:lnTo>
                  <a:close/>
                  <a:moveTo>
                    <a:pt x="12584938" y="6767703"/>
                  </a:moveTo>
                  <a:cubicBezTo>
                    <a:pt x="12583287" y="6766052"/>
                    <a:pt x="12581509" y="6764402"/>
                    <a:pt x="12579858" y="6762750"/>
                  </a:cubicBezTo>
                  <a:cubicBezTo>
                    <a:pt x="12572111" y="6755257"/>
                    <a:pt x="12569825" y="6743827"/>
                    <a:pt x="12574270" y="6734048"/>
                  </a:cubicBezTo>
                  <a:cubicBezTo>
                    <a:pt x="12579096" y="6723253"/>
                    <a:pt x="12582779" y="6711442"/>
                    <a:pt x="12585065" y="6698615"/>
                  </a:cubicBezTo>
                  <a:lnTo>
                    <a:pt x="12589637" y="6673596"/>
                  </a:lnTo>
                  <a:lnTo>
                    <a:pt x="12639548" y="6682867"/>
                  </a:lnTo>
                  <a:lnTo>
                    <a:pt x="12634976" y="6707886"/>
                  </a:lnTo>
                  <a:cubicBezTo>
                    <a:pt x="12631928" y="6724269"/>
                    <a:pt x="12627229" y="6740017"/>
                    <a:pt x="12620498" y="6754877"/>
                  </a:cubicBezTo>
                  <a:lnTo>
                    <a:pt x="12597384" y="6744462"/>
                  </a:lnTo>
                  <a:lnTo>
                    <a:pt x="12614910" y="6726174"/>
                  </a:lnTo>
                  <a:cubicBezTo>
                    <a:pt x="12616815" y="6728079"/>
                    <a:pt x="12618720" y="6729857"/>
                    <a:pt x="12620625" y="6731762"/>
                  </a:cubicBezTo>
                  <a:lnTo>
                    <a:pt x="12638659" y="6749669"/>
                  </a:lnTo>
                  <a:lnTo>
                    <a:pt x="12602845" y="6785737"/>
                  </a:lnTo>
                  <a:close/>
                  <a:moveTo>
                    <a:pt x="12606401" y="6670802"/>
                  </a:moveTo>
                  <a:cubicBezTo>
                    <a:pt x="12606147" y="6655816"/>
                    <a:pt x="12604750" y="6640068"/>
                    <a:pt x="12602464" y="6623431"/>
                  </a:cubicBezTo>
                  <a:lnTo>
                    <a:pt x="12598908" y="6598285"/>
                  </a:lnTo>
                  <a:lnTo>
                    <a:pt x="12649200" y="6591046"/>
                  </a:lnTo>
                  <a:lnTo>
                    <a:pt x="12652756" y="6616192"/>
                  </a:lnTo>
                  <a:cubicBezTo>
                    <a:pt x="12655423" y="6634480"/>
                    <a:pt x="12656947" y="6652515"/>
                    <a:pt x="12657201" y="6670040"/>
                  </a:cubicBezTo>
                  <a:lnTo>
                    <a:pt x="12657582" y="6695440"/>
                  </a:lnTo>
                  <a:lnTo>
                    <a:pt x="12606782" y="6696202"/>
                  </a:lnTo>
                  <a:close/>
                  <a:moveTo>
                    <a:pt x="12593701" y="6600952"/>
                  </a:moveTo>
                  <a:cubicBezTo>
                    <a:pt x="12590145" y="6585458"/>
                    <a:pt x="12585954" y="6569456"/>
                    <a:pt x="12581382" y="6553073"/>
                  </a:cubicBezTo>
                  <a:lnTo>
                    <a:pt x="12574397" y="6528690"/>
                  </a:lnTo>
                  <a:lnTo>
                    <a:pt x="12623292" y="6514846"/>
                  </a:lnTo>
                  <a:lnTo>
                    <a:pt x="12630277" y="6539230"/>
                  </a:lnTo>
                  <a:cubicBezTo>
                    <a:pt x="12635103" y="6556248"/>
                    <a:pt x="12639548" y="6573140"/>
                    <a:pt x="12643231" y="6589777"/>
                  </a:cubicBezTo>
                  <a:lnTo>
                    <a:pt x="12648819" y="6614541"/>
                  </a:lnTo>
                  <a:lnTo>
                    <a:pt x="12599289" y="6625844"/>
                  </a:lnTo>
                  <a:close/>
                  <a:moveTo>
                    <a:pt x="12578461" y="6585712"/>
                  </a:moveTo>
                  <a:cubicBezTo>
                    <a:pt x="12562078" y="6587871"/>
                    <a:pt x="12543663" y="6588379"/>
                    <a:pt x="12523597" y="6587617"/>
                  </a:cubicBezTo>
                  <a:lnTo>
                    <a:pt x="12498197" y="6586728"/>
                  </a:lnTo>
                  <a:lnTo>
                    <a:pt x="12499975" y="6535928"/>
                  </a:lnTo>
                  <a:lnTo>
                    <a:pt x="12525375" y="6536817"/>
                  </a:lnTo>
                  <a:cubicBezTo>
                    <a:pt x="12543663" y="6537452"/>
                    <a:pt x="12559157" y="6536944"/>
                    <a:pt x="12571984" y="6535293"/>
                  </a:cubicBezTo>
                  <a:lnTo>
                    <a:pt x="12597130" y="6531991"/>
                  </a:lnTo>
                  <a:lnTo>
                    <a:pt x="12603607" y="6582410"/>
                  </a:lnTo>
                  <a:close/>
                  <a:moveTo>
                    <a:pt x="12496165" y="6580378"/>
                  </a:moveTo>
                  <a:cubicBezTo>
                    <a:pt x="12479782" y="6578600"/>
                    <a:pt x="12462510" y="6576187"/>
                    <a:pt x="12444603" y="6573266"/>
                  </a:cubicBezTo>
                  <a:lnTo>
                    <a:pt x="12419584" y="6569202"/>
                  </a:lnTo>
                  <a:lnTo>
                    <a:pt x="12427585" y="6519037"/>
                  </a:lnTo>
                  <a:lnTo>
                    <a:pt x="12452604" y="6523102"/>
                  </a:lnTo>
                  <a:cubicBezTo>
                    <a:pt x="12469749" y="6525895"/>
                    <a:pt x="12486259" y="6528181"/>
                    <a:pt x="12501753" y="6529832"/>
                  </a:cubicBezTo>
                  <a:lnTo>
                    <a:pt x="12527026" y="6532627"/>
                  </a:lnTo>
                  <a:lnTo>
                    <a:pt x="12521438" y="6583172"/>
                  </a:lnTo>
                  <a:close/>
                  <a:moveTo>
                    <a:pt x="12419076" y="6567043"/>
                  </a:moveTo>
                  <a:cubicBezTo>
                    <a:pt x="12402566" y="6563868"/>
                    <a:pt x="12385802" y="6560312"/>
                    <a:pt x="12368657" y="6556502"/>
                  </a:cubicBezTo>
                  <a:lnTo>
                    <a:pt x="12343892" y="6551041"/>
                  </a:lnTo>
                  <a:lnTo>
                    <a:pt x="12354941" y="6501384"/>
                  </a:lnTo>
                  <a:lnTo>
                    <a:pt x="12379706" y="6506845"/>
                  </a:lnTo>
                  <a:cubicBezTo>
                    <a:pt x="12396470" y="6510528"/>
                    <a:pt x="12412853" y="6513957"/>
                    <a:pt x="12428728" y="6517132"/>
                  </a:cubicBezTo>
                  <a:lnTo>
                    <a:pt x="12453620" y="6521958"/>
                  </a:lnTo>
                  <a:lnTo>
                    <a:pt x="12443968" y="6571869"/>
                  </a:lnTo>
                  <a:close/>
                  <a:moveTo>
                    <a:pt x="12343638" y="6549644"/>
                  </a:moveTo>
                  <a:cubicBezTo>
                    <a:pt x="12327255" y="6545580"/>
                    <a:pt x="12310618" y="6541390"/>
                    <a:pt x="12293981" y="6536944"/>
                  </a:cubicBezTo>
                  <a:lnTo>
                    <a:pt x="12269470" y="6530467"/>
                  </a:lnTo>
                  <a:lnTo>
                    <a:pt x="12282424" y="6481318"/>
                  </a:lnTo>
                  <a:lnTo>
                    <a:pt x="12306935" y="6487795"/>
                  </a:lnTo>
                  <a:cubicBezTo>
                    <a:pt x="12323318" y="6492114"/>
                    <a:pt x="12339574" y="6496304"/>
                    <a:pt x="12355703" y="6500241"/>
                  </a:cubicBezTo>
                  <a:lnTo>
                    <a:pt x="12380341" y="6506210"/>
                  </a:lnTo>
                  <a:lnTo>
                    <a:pt x="12368276" y="6555614"/>
                  </a:lnTo>
                  <a:close/>
                  <a:moveTo>
                    <a:pt x="12269089" y="6529452"/>
                  </a:moveTo>
                  <a:cubicBezTo>
                    <a:pt x="12252579" y="6524752"/>
                    <a:pt x="12236069" y="6519927"/>
                    <a:pt x="12219559" y="6515100"/>
                  </a:cubicBezTo>
                  <a:lnTo>
                    <a:pt x="12195175" y="6507861"/>
                  </a:lnTo>
                  <a:lnTo>
                    <a:pt x="12209780" y="6459220"/>
                  </a:lnTo>
                  <a:lnTo>
                    <a:pt x="12234164" y="6466459"/>
                  </a:lnTo>
                  <a:cubicBezTo>
                    <a:pt x="12250293" y="6471285"/>
                    <a:pt x="12266549" y="6475984"/>
                    <a:pt x="12282805" y="6480683"/>
                  </a:cubicBezTo>
                  <a:lnTo>
                    <a:pt x="12307189" y="6487541"/>
                  </a:lnTo>
                  <a:lnTo>
                    <a:pt x="12293346" y="6536436"/>
                  </a:lnTo>
                  <a:close/>
                  <a:moveTo>
                    <a:pt x="12195175" y="6507099"/>
                  </a:moveTo>
                  <a:cubicBezTo>
                    <a:pt x="12178792" y="6501892"/>
                    <a:pt x="12162536" y="6496685"/>
                    <a:pt x="12146661" y="6491352"/>
                  </a:cubicBezTo>
                  <a:lnTo>
                    <a:pt x="12122531" y="6483350"/>
                  </a:lnTo>
                  <a:lnTo>
                    <a:pt x="12138660" y="6435217"/>
                  </a:lnTo>
                  <a:lnTo>
                    <a:pt x="12162790" y="6443218"/>
                  </a:lnTo>
                  <a:cubicBezTo>
                    <a:pt x="12178411" y="6448425"/>
                    <a:pt x="12194286" y="6453632"/>
                    <a:pt x="12210542" y="6458712"/>
                  </a:cubicBezTo>
                  <a:lnTo>
                    <a:pt x="12234799" y="6466332"/>
                  </a:lnTo>
                  <a:lnTo>
                    <a:pt x="12219432" y="6514719"/>
                  </a:lnTo>
                  <a:close/>
                  <a:moveTo>
                    <a:pt x="12122531" y="6482207"/>
                  </a:moveTo>
                  <a:cubicBezTo>
                    <a:pt x="12105894" y="6476365"/>
                    <a:pt x="12089765" y="6470396"/>
                    <a:pt x="12074271" y="6464554"/>
                  </a:cubicBezTo>
                  <a:lnTo>
                    <a:pt x="12050522" y="6455537"/>
                  </a:lnTo>
                  <a:lnTo>
                    <a:pt x="12068429" y="6408039"/>
                  </a:lnTo>
                  <a:lnTo>
                    <a:pt x="12092178" y="6417056"/>
                  </a:lnTo>
                  <a:cubicBezTo>
                    <a:pt x="12107291" y="6422771"/>
                    <a:pt x="12123039" y="6428486"/>
                    <a:pt x="12139422" y="6434328"/>
                  </a:cubicBezTo>
                  <a:lnTo>
                    <a:pt x="12163425" y="6442837"/>
                  </a:lnTo>
                  <a:lnTo>
                    <a:pt x="12146407" y="6490716"/>
                  </a:lnTo>
                  <a:close/>
                  <a:moveTo>
                    <a:pt x="12050268" y="6454267"/>
                  </a:moveTo>
                  <a:cubicBezTo>
                    <a:pt x="12033123" y="6447282"/>
                    <a:pt x="12017248" y="6440424"/>
                    <a:pt x="12002643" y="6433693"/>
                  </a:cubicBezTo>
                  <a:lnTo>
                    <a:pt x="11979529" y="6423152"/>
                  </a:lnTo>
                  <a:lnTo>
                    <a:pt x="12000611" y="6376924"/>
                  </a:lnTo>
                  <a:lnTo>
                    <a:pt x="12023725" y="6387465"/>
                  </a:lnTo>
                  <a:cubicBezTo>
                    <a:pt x="12037568" y="6393815"/>
                    <a:pt x="12052808" y="6400419"/>
                    <a:pt x="12069445" y="6407150"/>
                  </a:cubicBezTo>
                  <a:lnTo>
                    <a:pt x="12092940" y="6416802"/>
                  </a:lnTo>
                  <a:lnTo>
                    <a:pt x="12073636" y="6463792"/>
                  </a:lnTo>
                  <a:close/>
                  <a:moveTo>
                    <a:pt x="11978767" y="6419596"/>
                  </a:moveTo>
                  <a:cubicBezTo>
                    <a:pt x="11973179" y="6416421"/>
                    <a:pt x="11967972" y="6413373"/>
                    <a:pt x="11963273" y="6410325"/>
                  </a:cubicBezTo>
                  <a:cubicBezTo>
                    <a:pt x="11954002" y="6404356"/>
                    <a:pt x="11949557" y="6393053"/>
                    <a:pt x="11952478" y="6382385"/>
                  </a:cubicBezTo>
                  <a:cubicBezTo>
                    <a:pt x="11955145" y="6372606"/>
                    <a:pt x="11956923" y="6362700"/>
                    <a:pt x="11957939" y="6352667"/>
                  </a:cubicBezTo>
                  <a:lnTo>
                    <a:pt x="11960479" y="6327394"/>
                  </a:lnTo>
                  <a:lnTo>
                    <a:pt x="12011025" y="6332601"/>
                  </a:lnTo>
                  <a:lnTo>
                    <a:pt x="12008485" y="6357874"/>
                  </a:lnTo>
                  <a:cubicBezTo>
                    <a:pt x="12007215" y="6370320"/>
                    <a:pt x="12004929" y="6382893"/>
                    <a:pt x="12001500" y="6395593"/>
                  </a:cubicBezTo>
                  <a:lnTo>
                    <a:pt x="11976989" y="6388989"/>
                  </a:lnTo>
                  <a:lnTo>
                    <a:pt x="11990705" y="6367653"/>
                  </a:lnTo>
                  <a:cubicBezTo>
                    <a:pt x="11994515" y="6370066"/>
                    <a:pt x="11998833" y="6372606"/>
                    <a:pt x="12003659" y="6375400"/>
                  </a:cubicBezTo>
                  <a:lnTo>
                    <a:pt x="12025757" y="6387846"/>
                  </a:lnTo>
                  <a:lnTo>
                    <a:pt x="12000865" y="6432169"/>
                  </a:lnTo>
                  <a:close/>
                  <a:moveTo>
                    <a:pt x="11980164" y="6319266"/>
                  </a:moveTo>
                  <a:cubicBezTo>
                    <a:pt x="11978894" y="6303264"/>
                    <a:pt x="11976354" y="6287389"/>
                    <a:pt x="11973306" y="6271641"/>
                  </a:cubicBezTo>
                  <a:lnTo>
                    <a:pt x="11968607" y="6246622"/>
                  </a:lnTo>
                  <a:lnTo>
                    <a:pt x="12018518" y="6237224"/>
                  </a:lnTo>
                  <a:lnTo>
                    <a:pt x="12023217" y="6262243"/>
                  </a:lnTo>
                  <a:cubicBezTo>
                    <a:pt x="12026392" y="6278880"/>
                    <a:pt x="12029186" y="6296660"/>
                    <a:pt x="12030710" y="6315202"/>
                  </a:cubicBezTo>
                  <a:lnTo>
                    <a:pt x="12032742" y="6340475"/>
                  </a:lnTo>
                  <a:lnTo>
                    <a:pt x="11982069" y="6344666"/>
                  </a:lnTo>
                  <a:close/>
                  <a:moveTo>
                    <a:pt x="11965178" y="6247511"/>
                  </a:moveTo>
                  <a:cubicBezTo>
                    <a:pt x="11961495" y="6229096"/>
                    <a:pt x="11958320" y="6210300"/>
                    <a:pt x="11957939" y="6192774"/>
                  </a:cubicBezTo>
                  <a:lnTo>
                    <a:pt x="11957431" y="6167374"/>
                  </a:lnTo>
                  <a:lnTo>
                    <a:pt x="12008231" y="6166358"/>
                  </a:lnTo>
                  <a:lnTo>
                    <a:pt x="12008739" y="6191758"/>
                  </a:lnTo>
                  <a:cubicBezTo>
                    <a:pt x="12008993" y="6204458"/>
                    <a:pt x="12011406" y="6219444"/>
                    <a:pt x="12014962" y="6237605"/>
                  </a:cubicBezTo>
                  <a:lnTo>
                    <a:pt x="12019915" y="6262497"/>
                  </a:lnTo>
                  <a:lnTo>
                    <a:pt x="11970131" y="6272403"/>
                  </a:lnTo>
                  <a:close/>
                  <a:moveTo>
                    <a:pt x="12011660" y="6163818"/>
                  </a:moveTo>
                  <a:cubicBezTo>
                    <a:pt x="12028043" y="6160897"/>
                    <a:pt x="12042267" y="6156706"/>
                    <a:pt x="12054967" y="6151372"/>
                  </a:cubicBezTo>
                  <a:lnTo>
                    <a:pt x="12078462" y="6141593"/>
                  </a:lnTo>
                  <a:lnTo>
                    <a:pt x="12098020" y="6188456"/>
                  </a:lnTo>
                  <a:lnTo>
                    <a:pt x="12074525" y="6198235"/>
                  </a:lnTo>
                  <a:cubicBezTo>
                    <a:pt x="12058396" y="6204966"/>
                    <a:pt x="12040489" y="6210300"/>
                    <a:pt x="12020423" y="6213856"/>
                  </a:cubicBezTo>
                  <a:lnTo>
                    <a:pt x="11995404" y="6218174"/>
                  </a:lnTo>
                  <a:lnTo>
                    <a:pt x="11986641" y="6168136"/>
                  </a:lnTo>
                  <a:close/>
                  <a:moveTo>
                    <a:pt x="12069318" y="6133592"/>
                  </a:moveTo>
                  <a:cubicBezTo>
                    <a:pt x="12082272" y="6124448"/>
                    <a:pt x="12094083" y="6114288"/>
                    <a:pt x="12106529" y="6103239"/>
                  </a:cubicBezTo>
                  <a:lnTo>
                    <a:pt x="12125579" y="6086348"/>
                  </a:lnTo>
                  <a:lnTo>
                    <a:pt x="12159234" y="6124321"/>
                  </a:lnTo>
                  <a:lnTo>
                    <a:pt x="12140184" y="6141212"/>
                  </a:lnTo>
                  <a:cubicBezTo>
                    <a:pt x="12127611" y="6152388"/>
                    <a:pt x="12113895" y="6164199"/>
                    <a:pt x="12098528" y="6174994"/>
                  </a:cubicBezTo>
                  <a:lnTo>
                    <a:pt x="12077827" y="6189726"/>
                  </a:lnTo>
                  <a:lnTo>
                    <a:pt x="12048490" y="6148197"/>
                  </a:lnTo>
                  <a:close/>
                  <a:moveTo>
                    <a:pt x="12125198" y="6083808"/>
                  </a:moveTo>
                  <a:cubicBezTo>
                    <a:pt x="12133834" y="6077077"/>
                    <a:pt x="12142978" y="6070346"/>
                    <a:pt x="12152884" y="6064250"/>
                  </a:cubicBezTo>
                  <a:lnTo>
                    <a:pt x="12153265" y="6063996"/>
                  </a:lnTo>
                  <a:cubicBezTo>
                    <a:pt x="12169140" y="6054471"/>
                    <a:pt x="12185523" y="6046470"/>
                    <a:pt x="12202287" y="6039739"/>
                  </a:cubicBezTo>
                  <a:lnTo>
                    <a:pt x="12225782" y="6030214"/>
                  </a:lnTo>
                  <a:lnTo>
                    <a:pt x="12244832" y="6077331"/>
                  </a:lnTo>
                  <a:lnTo>
                    <a:pt x="12221337" y="6086856"/>
                  </a:lnTo>
                  <a:cubicBezTo>
                    <a:pt x="12206859" y="6092698"/>
                    <a:pt x="12192762" y="6099556"/>
                    <a:pt x="12179427" y="6107557"/>
                  </a:cubicBezTo>
                  <a:lnTo>
                    <a:pt x="12166346" y="6085713"/>
                  </a:lnTo>
                  <a:lnTo>
                    <a:pt x="12179681" y="6107303"/>
                  </a:lnTo>
                  <a:cubicBezTo>
                    <a:pt x="12171680" y="6112256"/>
                    <a:pt x="12164060" y="6117717"/>
                    <a:pt x="12156567" y="6123686"/>
                  </a:cubicBezTo>
                  <a:lnTo>
                    <a:pt x="12136628" y="6139434"/>
                  </a:lnTo>
                  <a:lnTo>
                    <a:pt x="12105132" y="6099556"/>
                  </a:lnTo>
                  <a:close/>
                </a:path>
              </a:pathLst>
            </a:custGeom>
            <a:solidFill>
              <a:srgbClr val="FFFFFF"/>
            </a:solidFill>
          </p:spPr>
        </p:sp>
      </p:grpSp>
      <p:grpSp>
        <p:nvGrpSpPr>
          <p:cNvPr name="Group 5" id="5"/>
          <p:cNvGrpSpPr/>
          <p:nvPr/>
        </p:nvGrpSpPr>
        <p:grpSpPr>
          <a:xfrm rot="0">
            <a:off x="201316" y="409719"/>
            <a:ext cx="3751925" cy="2579052"/>
            <a:chOff x="0" y="0"/>
            <a:chExt cx="5002567" cy="3438736"/>
          </a:xfrm>
        </p:grpSpPr>
        <p:sp>
          <p:nvSpPr>
            <p:cNvPr name="Freeform 6" id="6"/>
            <p:cNvSpPr/>
            <p:nvPr/>
          </p:nvSpPr>
          <p:spPr>
            <a:xfrm flipH="false" flipV="false" rot="0">
              <a:off x="0" y="0"/>
              <a:ext cx="5002530" cy="3438779"/>
            </a:xfrm>
            <a:custGeom>
              <a:avLst/>
              <a:gdLst/>
              <a:ahLst/>
              <a:cxnLst/>
              <a:rect r="r" b="b" t="t" l="l"/>
              <a:pathLst>
                <a:path h="3438779" w="5002530">
                  <a:moveTo>
                    <a:pt x="0" y="0"/>
                  </a:moveTo>
                  <a:lnTo>
                    <a:pt x="5002530" y="0"/>
                  </a:lnTo>
                  <a:lnTo>
                    <a:pt x="5002530" y="3438779"/>
                  </a:lnTo>
                  <a:lnTo>
                    <a:pt x="0" y="3438779"/>
                  </a:lnTo>
                  <a:lnTo>
                    <a:pt x="0" y="0"/>
                  </a:lnTo>
                  <a:close/>
                </a:path>
              </a:pathLst>
            </a:custGeom>
            <a:blipFill>
              <a:blip r:embed="rId3"/>
              <a:stretch>
                <a:fillRect l="0" t="-22738" r="0" b="-22736"/>
              </a:stretch>
            </a:blipFill>
          </p:spPr>
        </p:sp>
      </p:grpSp>
      <p:sp>
        <p:nvSpPr>
          <p:cNvPr name="TextBox 7" id="7"/>
          <p:cNvSpPr txBox="true"/>
          <p:nvPr/>
        </p:nvSpPr>
        <p:spPr>
          <a:xfrm rot="0">
            <a:off x="-323265" y="3248195"/>
            <a:ext cx="8162703" cy="2419350"/>
          </a:xfrm>
          <a:prstGeom prst="rect">
            <a:avLst/>
          </a:prstGeom>
        </p:spPr>
        <p:txBody>
          <a:bodyPr anchor="t" rtlCol="false" tIns="0" lIns="0" bIns="0" rIns="0">
            <a:spAutoFit/>
          </a:bodyPr>
          <a:lstStyle/>
          <a:p>
            <a:pPr algn="r" rtl="true" marL="0" indent="0" lvl="0">
              <a:lnSpc>
                <a:spcPts val="9566"/>
              </a:lnSpc>
            </a:pPr>
            <a:r>
              <a:rPr lang="ar-EG" b="true" sz="7972">
                <a:solidFill>
                  <a:srgbClr val="227C9D"/>
                </a:solidFill>
                <a:latin typeface="Droid Arabic Naskh Bold"/>
                <a:ea typeface="Droid Arabic Naskh Bold"/>
                <a:cs typeface="Droid Arabic Naskh Bold"/>
                <a:sym typeface="Droid Arabic Naskh Bold"/>
                <a:rtl val="true"/>
              </a:rPr>
              <a:t>«رویاپردازی را متوقف کن»</a:t>
            </a:r>
          </a:p>
        </p:txBody>
      </p:sp>
      <p:sp>
        <p:nvSpPr>
          <p:cNvPr name="TextBox 8" id="8"/>
          <p:cNvSpPr txBox="true"/>
          <p:nvPr/>
        </p:nvSpPr>
        <p:spPr>
          <a:xfrm rot="0">
            <a:off x="-128111" y="6544461"/>
            <a:ext cx="8655896" cy="1466850"/>
          </a:xfrm>
          <a:prstGeom prst="rect">
            <a:avLst/>
          </a:prstGeom>
        </p:spPr>
        <p:txBody>
          <a:bodyPr anchor="t" rtlCol="false" tIns="0" lIns="0" bIns="0" rIns="0">
            <a:spAutoFit/>
          </a:bodyPr>
          <a:lstStyle/>
          <a:p>
            <a:pPr algn="r" rtl="true" marL="0" indent="0" lvl="0">
              <a:lnSpc>
                <a:spcPts val="11519"/>
              </a:lnSpc>
            </a:pPr>
            <a:r>
              <a:rPr lang="ar-EG" b="true" sz="9600">
                <a:solidFill>
                  <a:srgbClr val="227C9D"/>
                </a:solidFill>
                <a:latin typeface="Droid Arabic Naskh Bold"/>
                <a:ea typeface="Droid Arabic Naskh Bold"/>
                <a:cs typeface="Droid Arabic Naskh Bold"/>
                <a:sym typeface="Droid Arabic Naskh Bold"/>
                <a:rtl val="true"/>
              </a:rPr>
              <a:t>و شروع کنید</a:t>
            </a:r>
          </a:p>
        </p:txBody>
      </p:sp>
      <p:sp>
        <p:nvSpPr>
          <p:cNvPr name="TextBox 9" id="9"/>
          <p:cNvSpPr txBox="true"/>
          <p:nvPr/>
        </p:nvSpPr>
        <p:spPr>
          <a:xfrm rot="0">
            <a:off x="-4646394" y="8001786"/>
            <a:ext cx="12044053" cy="1466850"/>
          </a:xfrm>
          <a:prstGeom prst="rect">
            <a:avLst/>
          </a:prstGeom>
        </p:spPr>
        <p:txBody>
          <a:bodyPr anchor="t" rtlCol="false" tIns="0" lIns="0" bIns="0" rIns="0">
            <a:spAutoFit/>
          </a:bodyPr>
          <a:lstStyle/>
          <a:p>
            <a:pPr algn="r" rtl="true" marL="0" indent="0" lvl="0">
              <a:lnSpc>
                <a:spcPts val="11519"/>
              </a:lnSpc>
            </a:pPr>
            <a:r>
              <a:rPr lang="ar-EG" b="true" sz="9600">
                <a:solidFill>
                  <a:srgbClr val="227C9D"/>
                </a:solidFill>
                <a:latin typeface="Droid Arabic Naskh Bold"/>
                <a:ea typeface="Droid Arabic Naskh Bold"/>
                <a:cs typeface="Droid Arabic Naskh Bold"/>
                <a:sym typeface="Droid Arabic Naskh Bold"/>
                <a:rtl val="true"/>
              </a:rPr>
              <a:t>انجام دادن»</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FF99D8"/>
        </a:solidFill>
      </p:bgPr>
    </p:bg>
    <p:spTree>
      <p:nvGrpSpPr>
        <p:cNvPr id="1" name=""/>
        <p:cNvGrpSpPr/>
        <p:nvPr/>
      </p:nvGrpSpPr>
      <p:grpSpPr>
        <a:xfrm>
          <a:off x="0" y="0"/>
          <a:ext cx="0" cy="0"/>
          <a:chOff x="0" y="0"/>
          <a:chExt cx="0" cy="0"/>
        </a:xfrm>
      </p:grpSpPr>
      <p:grpSp>
        <p:nvGrpSpPr>
          <p:cNvPr name="Group 2" id="2"/>
          <p:cNvGrpSpPr/>
          <p:nvPr/>
        </p:nvGrpSpPr>
        <p:grpSpPr>
          <a:xfrm rot="0">
            <a:off x="8414775" y="102054"/>
            <a:ext cx="9873225" cy="10082893"/>
            <a:chOff x="0" y="0"/>
            <a:chExt cx="5513070" cy="5630145"/>
          </a:xfrm>
        </p:grpSpPr>
        <p:sp>
          <p:nvSpPr>
            <p:cNvPr name="Freeform 3" id="3"/>
            <p:cNvSpPr/>
            <p:nvPr/>
          </p:nvSpPr>
          <p:spPr>
            <a:xfrm flipH="false" flipV="false" rot="0">
              <a:off x="-2540" y="-15240"/>
              <a:ext cx="5515610" cy="5645385"/>
            </a:xfrm>
            <a:custGeom>
              <a:avLst/>
              <a:gdLst/>
              <a:ahLst/>
              <a:cxnLst/>
              <a:rect r="r" b="b" t="t" l="l"/>
              <a:pathLst>
                <a:path h="5645385" w="5515610">
                  <a:moveTo>
                    <a:pt x="4991100" y="2465582"/>
                  </a:moveTo>
                  <a:cubicBezTo>
                    <a:pt x="5048250" y="2431326"/>
                    <a:pt x="5124450" y="2447447"/>
                    <a:pt x="5189220" y="2413190"/>
                  </a:cubicBezTo>
                  <a:cubicBezTo>
                    <a:pt x="5326380" y="2338632"/>
                    <a:pt x="5435600" y="2219742"/>
                    <a:pt x="5515610" y="2084732"/>
                  </a:cubicBezTo>
                  <a:cubicBezTo>
                    <a:pt x="5499100" y="1945691"/>
                    <a:pt x="5494020" y="1869118"/>
                    <a:pt x="5505450" y="1752243"/>
                  </a:cubicBezTo>
                  <a:cubicBezTo>
                    <a:pt x="5495290" y="1744182"/>
                    <a:pt x="5473700" y="1766348"/>
                    <a:pt x="5472430" y="1734107"/>
                  </a:cubicBezTo>
                  <a:cubicBezTo>
                    <a:pt x="5469890" y="1641413"/>
                    <a:pt x="5441950" y="1607157"/>
                    <a:pt x="5415280" y="1528568"/>
                  </a:cubicBezTo>
                  <a:cubicBezTo>
                    <a:pt x="5210810" y="1574915"/>
                    <a:pt x="4838700" y="1828816"/>
                    <a:pt x="4617720" y="1806650"/>
                  </a:cubicBezTo>
                  <a:cubicBezTo>
                    <a:pt x="4753610" y="1653504"/>
                    <a:pt x="4851400" y="1482221"/>
                    <a:pt x="4853940" y="1256532"/>
                  </a:cubicBezTo>
                  <a:cubicBezTo>
                    <a:pt x="4842510" y="1238396"/>
                    <a:pt x="4777740" y="1226306"/>
                    <a:pt x="4762500" y="1234366"/>
                  </a:cubicBezTo>
                  <a:cubicBezTo>
                    <a:pt x="4710430" y="1218245"/>
                    <a:pt x="4657090" y="1143687"/>
                    <a:pt x="4634230" y="1097340"/>
                  </a:cubicBezTo>
                  <a:cubicBezTo>
                    <a:pt x="4612640" y="1119506"/>
                    <a:pt x="4608830" y="1095325"/>
                    <a:pt x="4589780" y="1111446"/>
                  </a:cubicBezTo>
                  <a:cubicBezTo>
                    <a:pt x="4508500" y="1012707"/>
                    <a:pt x="4337050" y="1161823"/>
                    <a:pt x="4254500" y="1069129"/>
                  </a:cubicBezTo>
                  <a:cubicBezTo>
                    <a:pt x="4292600" y="909937"/>
                    <a:pt x="4215130" y="873666"/>
                    <a:pt x="4163060" y="797093"/>
                  </a:cubicBezTo>
                  <a:cubicBezTo>
                    <a:pt x="4182110" y="672158"/>
                    <a:pt x="4135120" y="605660"/>
                    <a:pt x="4091940" y="488785"/>
                  </a:cubicBezTo>
                  <a:cubicBezTo>
                    <a:pt x="4038600" y="529086"/>
                    <a:pt x="4042410" y="466619"/>
                    <a:pt x="4048760" y="426317"/>
                  </a:cubicBezTo>
                  <a:cubicBezTo>
                    <a:pt x="4009390" y="444453"/>
                    <a:pt x="3985260" y="420272"/>
                    <a:pt x="3963670" y="388031"/>
                  </a:cubicBezTo>
                  <a:cubicBezTo>
                    <a:pt x="3887470" y="434378"/>
                    <a:pt x="3817620" y="436393"/>
                    <a:pt x="3756660" y="446468"/>
                  </a:cubicBezTo>
                  <a:cubicBezTo>
                    <a:pt x="3445510" y="498860"/>
                    <a:pt x="3059430" y="631856"/>
                    <a:pt x="2780030" y="654022"/>
                  </a:cubicBezTo>
                  <a:cubicBezTo>
                    <a:pt x="3036570" y="480724"/>
                    <a:pt x="3333750" y="369895"/>
                    <a:pt x="3522980" y="220779"/>
                  </a:cubicBezTo>
                  <a:cubicBezTo>
                    <a:pt x="3529330" y="136145"/>
                    <a:pt x="3528060" y="97858"/>
                    <a:pt x="3524250" y="19270"/>
                  </a:cubicBezTo>
                  <a:cubicBezTo>
                    <a:pt x="3319780" y="0"/>
                    <a:pt x="3006090" y="146220"/>
                    <a:pt x="2715260" y="291307"/>
                  </a:cubicBezTo>
                  <a:cubicBezTo>
                    <a:pt x="2040890" y="627826"/>
                    <a:pt x="1228090" y="1010692"/>
                    <a:pt x="845820" y="1607157"/>
                  </a:cubicBezTo>
                  <a:cubicBezTo>
                    <a:pt x="855980" y="1695820"/>
                    <a:pt x="839470" y="1810680"/>
                    <a:pt x="881380" y="1887253"/>
                  </a:cubicBezTo>
                  <a:cubicBezTo>
                    <a:pt x="741680" y="2008158"/>
                    <a:pt x="581660" y="2116973"/>
                    <a:pt x="445770" y="2241908"/>
                  </a:cubicBezTo>
                  <a:cubicBezTo>
                    <a:pt x="450850" y="2346692"/>
                    <a:pt x="485140" y="2455507"/>
                    <a:pt x="499110" y="2473643"/>
                  </a:cubicBezTo>
                  <a:cubicBezTo>
                    <a:pt x="454660" y="2511929"/>
                    <a:pt x="523240" y="2483718"/>
                    <a:pt x="520700" y="2524020"/>
                  </a:cubicBezTo>
                  <a:cubicBezTo>
                    <a:pt x="501650" y="2538126"/>
                    <a:pt x="514350" y="2572382"/>
                    <a:pt x="486410" y="2582457"/>
                  </a:cubicBezTo>
                  <a:cubicBezTo>
                    <a:pt x="383540" y="2556261"/>
                    <a:pt x="269240" y="2683211"/>
                    <a:pt x="163830" y="2721498"/>
                  </a:cubicBezTo>
                  <a:cubicBezTo>
                    <a:pt x="160020" y="2747694"/>
                    <a:pt x="198120" y="2743664"/>
                    <a:pt x="173990" y="2765830"/>
                  </a:cubicBezTo>
                  <a:cubicBezTo>
                    <a:pt x="104140" y="2792026"/>
                    <a:pt x="96520" y="2850463"/>
                    <a:pt x="26670" y="2876660"/>
                  </a:cubicBezTo>
                  <a:cubicBezTo>
                    <a:pt x="24130" y="2900841"/>
                    <a:pt x="21590" y="2925021"/>
                    <a:pt x="25400" y="2953233"/>
                  </a:cubicBezTo>
                  <a:cubicBezTo>
                    <a:pt x="35560" y="2973384"/>
                    <a:pt x="96520" y="2949203"/>
                    <a:pt x="80010" y="2983459"/>
                  </a:cubicBezTo>
                  <a:cubicBezTo>
                    <a:pt x="43180" y="3003610"/>
                    <a:pt x="0" y="2997565"/>
                    <a:pt x="1270" y="3053987"/>
                  </a:cubicBezTo>
                  <a:cubicBezTo>
                    <a:pt x="21590" y="3090259"/>
                    <a:pt x="63500" y="3066077"/>
                    <a:pt x="74930" y="3124515"/>
                  </a:cubicBezTo>
                  <a:cubicBezTo>
                    <a:pt x="66040" y="3152726"/>
                    <a:pt x="38100" y="3168847"/>
                    <a:pt x="45720" y="3205119"/>
                  </a:cubicBezTo>
                  <a:cubicBezTo>
                    <a:pt x="105410" y="3203103"/>
                    <a:pt x="158750" y="3221239"/>
                    <a:pt x="220980" y="3215194"/>
                  </a:cubicBezTo>
                  <a:cubicBezTo>
                    <a:pt x="201930" y="3231315"/>
                    <a:pt x="236220" y="3267586"/>
                    <a:pt x="287020" y="3251466"/>
                  </a:cubicBezTo>
                  <a:cubicBezTo>
                    <a:pt x="284480" y="3279676"/>
                    <a:pt x="240030" y="3283707"/>
                    <a:pt x="243840" y="3313933"/>
                  </a:cubicBezTo>
                  <a:cubicBezTo>
                    <a:pt x="317500" y="3291767"/>
                    <a:pt x="337820" y="3247435"/>
                    <a:pt x="406400" y="3231315"/>
                  </a:cubicBezTo>
                  <a:cubicBezTo>
                    <a:pt x="360680" y="3289752"/>
                    <a:pt x="302260" y="3380431"/>
                    <a:pt x="245110" y="3400581"/>
                  </a:cubicBezTo>
                  <a:cubicBezTo>
                    <a:pt x="228600" y="3436853"/>
                    <a:pt x="234950" y="3485215"/>
                    <a:pt x="226060" y="3523502"/>
                  </a:cubicBezTo>
                  <a:cubicBezTo>
                    <a:pt x="210820" y="3515441"/>
                    <a:pt x="212090" y="3642392"/>
                    <a:pt x="251460" y="3672618"/>
                  </a:cubicBezTo>
                  <a:cubicBezTo>
                    <a:pt x="300990" y="3652467"/>
                    <a:pt x="412750" y="3662543"/>
                    <a:pt x="485140" y="3686724"/>
                  </a:cubicBezTo>
                  <a:cubicBezTo>
                    <a:pt x="480060" y="3708890"/>
                    <a:pt x="463550" y="3725010"/>
                    <a:pt x="472440" y="3757252"/>
                  </a:cubicBezTo>
                  <a:cubicBezTo>
                    <a:pt x="496570" y="3771357"/>
                    <a:pt x="554990" y="3690754"/>
                    <a:pt x="579120" y="3720980"/>
                  </a:cubicBezTo>
                  <a:cubicBezTo>
                    <a:pt x="614680" y="3741131"/>
                    <a:pt x="551180" y="3761282"/>
                    <a:pt x="568960" y="3801583"/>
                  </a:cubicBezTo>
                  <a:cubicBezTo>
                    <a:pt x="805180" y="3614181"/>
                    <a:pt x="994410" y="3579924"/>
                    <a:pt x="1234440" y="3489245"/>
                  </a:cubicBezTo>
                  <a:cubicBezTo>
                    <a:pt x="966470" y="3674633"/>
                    <a:pt x="604520" y="4174374"/>
                    <a:pt x="598170" y="4337596"/>
                  </a:cubicBezTo>
                  <a:cubicBezTo>
                    <a:pt x="631190" y="4337596"/>
                    <a:pt x="659130" y="4349686"/>
                    <a:pt x="689610" y="4359762"/>
                  </a:cubicBezTo>
                  <a:cubicBezTo>
                    <a:pt x="679450" y="4402078"/>
                    <a:pt x="664210" y="4442380"/>
                    <a:pt x="661670" y="4488727"/>
                  </a:cubicBezTo>
                  <a:cubicBezTo>
                    <a:pt x="678180" y="4442380"/>
                    <a:pt x="736600" y="4420215"/>
                    <a:pt x="741680" y="4504848"/>
                  </a:cubicBezTo>
                  <a:cubicBezTo>
                    <a:pt x="701040" y="4510893"/>
                    <a:pt x="701040" y="4531044"/>
                    <a:pt x="701040" y="4579406"/>
                  </a:cubicBezTo>
                  <a:cubicBezTo>
                    <a:pt x="742950" y="4587466"/>
                    <a:pt x="807720" y="4529029"/>
                    <a:pt x="828040" y="4591497"/>
                  </a:cubicBezTo>
                  <a:cubicBezTo>
                    <a:pt x="801370" y="4617692"/>
                    <a:pt x="791210" y="4593511"/>
                    <a:pt x="765810" y="4615677"/>
                  </a:cubicBezTo>
                  <a:cubicBezTo>
                    <a:pt x="767080" y="4655979"/>
                    <a:pt x="792480" y="4625753"/>
                    <a:pt x="801370" y="4645904"/>
                  </a:cubicBezTo>
                  <a:cubicBezTo>
                    <a:pt x="727710" y="4694266"/>
                    <a:pt x="731520" y="4712402"/>
                    <a:pt x="707390" y="4776884"/>
                  </a:cubicBezTo>
                  <a:cubicBezTo>
                    <a:pt x="687070" y="4724492"/>
                    <a:pt x="633730" y="5061011"/>
                    <a:pt x="676910" y="5056981"/>
                  </a:cubicBezTo>
                  <a:cubicBezTo>
                    <a:pt x="641350" y="5115419"/>
                    <a:pt x="709930" y="5081162"/>
                    <a:pt x="726440" y="5103328"/>
                  </a:cubicBezTo>
                  <a:cubicBezTo>
                    <a:pt x="711200" y="5145644"/>
                    <a:pt x="745490" y="5157735"/>
                    <a:pt x="749300" y="5202067"/>
                  </a:cubicBezTo>
                  <a:cubicBezTo>
                    <a:pt x="768350" y="5210127"/>
                    <a:pt x="805180" y="5167810"/>
                    <a:pt x="803910" y="5232293"/>
                  </a:cubicBezTo>
                  <a:cubicBezTo>
                    <a:pt x="767080" y="5238339"/>
                    <a:pt x="778510" y="5222218"/>
                    <a:pt x="753110" y="5262519"/>
                  </a:cubicBezTo>
                  <a:cubicBezTo>
                    <a:pt x="744220" y="5248414"/>
                    <a:pt x="725170" y="5234308"/>
                    <a:pt x="706120" y="5264535"/>
                  </a:cubicBezTo>
                  <a:cubicBezTo>
                    <a:pt x="720090" y="5306852"/>
                    <a:pt x="715010" y="5339093"/>
                    <a:pt x="712470" y="5373349"/>
                  </a:cubicBezTo>
                  <a:cubicBezTo>
                    <a:pt x="779780" y="5355213"/>
                    <a:pt x="732790" y="5391485"/>
                    <a:pt x="795020" y="5399545"/>
                  </a:cubicBezTo>
                  <a:cubicBezTo>
                    <a:pt x="814070" y="5435817"/>
                    <a:pt x="786130" y="5445892"/>
                    <a:pt x="782320" y="5470073"/>
                  </a:cubicBezTo>
                  <a:cubicBezTo>
                    <a:pt x="904240" y="5476118"/>
                    <a:pt x="967740" y="5556722"/>
                    <a:pt x="1071880" y="5595008"/>
                  </a:cubicBezTo>
                  <a:cubicBezTo>
                    <a:pt x="1071880" y="5631280"/>
                    <a:pt x="1090930" y="5617174"/>
                    <a:pt x="1093470" y="5645385"/>
                  </a:cubicBezTo>
                  <a:cubicBezTo>
                    <a:pt x="1291590" y="5609114"/>
                    <a:pt x="1422400" y="5643370"/>
                    <a:pt x="1651000" y="5532540"/>
                  </a:cubicBezTo>
                  <a:cubicBezTo>
                    <a:pt x="1623060" y="5492239"/>
                    <a:pt x="1544320" y="5524480"/>
                    <a:pt x="1529080" y="5504329"/>
                  </a:cubicBezTo>
                  <a:cubicBezTo>
                    <a:pt x="1684020" y="5401560"/>
                    <a:pt x="1873250" y="5365289"/>
                    <a:pt x="2058670" y="5306852"/>
                  </a:cubicBezTo>
                  <a:cubicBezTo>
                    <a:pt x="2236470" y="5252444"/>
                    <a:pt x="2411730" y="5270580"/>
                    <a:pt x="2586990" y="5147660"/>
                  </a:cubicBezTo>
                  <a:cubicBezTo>
                    <a:pt x="2628900" y="5173856"/>
                    <a:pt x="2661920" y="5123479"/>
                    <a:pt x="2701290" y="5105343"/>
                  </a:cubicBezTo>
                  <a:cubicBezTo>
                    <a:pt x="2907030" y="5006604"/>
                    <a:pt x="3168650" y="4928016"/>
                    <a:pt x="3371850" y="4901819"/>
                  </a:cubicBezTo>
                  <a:cubicBezTo>
                    <a:pt x="3407410" y="4897789"/>
                    <a:pt x="3448050" y="4865548"/>
                    <a:pt x="3464560" y="4847412"/>
                  </a:cubicBezTo>
                  <a:cubicBezTo>
                    <a:pt x="3530600" y="4863532"/>
                    <a:pt x="3644900" y="4795020"/>
                    <a:pt x="3704590" y="4768824"/>
                  </a:cubicBezTo>
                  <a:cubicBezTo>
                    <a:pt x="3702050" y="4750688"/>
                    <a:pt x="3691890" y="4730537"/>
                    <a:pt x="3703320" y="4720462"/>
                  </a:cubicBezTo>
                  <a:cubicBezTo>
                    <a:pt x="3785870" y="4690236"/>
                    <a:pt x="3902710" y="4657994"/>
                    <a:pt x="3978910" y="4585451"/>
                  </a:cubicBezTo>
                  <a:cubicBezTo>
                    <a:pt x="3968750" y="4577391"/>
                    <a:pt x="3947160" y="4599557"/>
                    <a:pt x="3945890" y="4567315"/>
                  </a:cubicBezTo>
                  <a:cubicBezTo>
                    <a:pt x="4018280" y="4539104"/>
                    <a:pt x="4107180" y="4527013"/>
                    <a:pt x="4175760" y="4482682"/>
                  </a:cubicBezTo>
                  <a:cubicBezTo>
                    <a:pt x="4161790" y="4478652"/>
                    <a:pt x="4146550" y="4478652"/>
                    <a:pt x="4133850" y="4468576"/>
                  </a:cubicBezTo>
                  <a:cubicBezTo>
                    <a:pt x="4218940" y="4365807"/>
                    <a:pt x="4254500" y="4315430"/>
                    <a:pt x="4371340" y="4293264"/>
                  </a:cubicBezTo>
                  <a:cubicBezTo>
                    <a:pt x="4362450" y="4232812"/>
                    <a:pt x="4389120" y="4194525"/>
                    <a:pt x="4448810" y="4172359"/>
                  </a:cubicBezTo>
                  <a:cubicBezTo>
                    <a:pt x="4465320" y="4136087"/>
                    <a:pt x="4414520" y="4150193"/>
                    <a:pt x="4433570" y="4105861"/>
                  </a:cubicBezTo>
                  <a:cubicBezTo>
                    <a:pt x="4645660" y="4061529"/>
                    <a:pt x="4704080" y="3759267"/>
                    <a:pt x="4801870" y="3589999"/>
                  </a:cubicBezTo>
                  <a:cubicBezTo>
                    <a:pt x="4805680" y="3583954"/>
                    <a:pt x="4822190" y="3567834"/>
                    <a:pt x="4824730" y="3563803"/>
                  </a:cubicBezTo>
                  <a:cubicBezTo>
                    <a:pt x="4959350" y="3434838"/>
                    <a:pt x="5125720" y="3416702"/>
                    <a:pt x="5228590" y="3239375"/>
                  </a:cubicBezTo>
                  <a:cubicBezTo>
                    <a:pt x="5267960" y="3104364"/>
                    <a:pt x="5372100" y="2933082"/>
                    <a:pt x="5256530" y="2822252"/>
                  </a:cubicBezTo>
                  <a:cubicBezTo>
                    <a:pt x="5269230" y="2794041"/>
                    <a:pt x="5262880" y="2755755"/>
                    <a:pt x="5250180" y="2713438"/>
                  </a:cubicBezTo>
                  <a:cubicBezTo>
                    <a:pt x="5198110" y="2735604"/>
                    <a:pt x="4958080" y="2661046"/>
                    <a:pt x="4904740" y="2626789"/>
                  </a:cubicBezTo>
                  <a:cubicBezTo>
                    <a:pt x="4916170" y="2584473"/>
                    <a:pt x="4892040" y="2542156"/>
                    <a:pt x="4898390" y="2517975"/>
                  </a:cubicBezTo>
                  <a:cubicBezTo>
                    <a:pt x="4947920" y="2513944"/>
                    <a:pt x="4961890" y="2483718"/>
                    <a:pt x="4991100" y="2465582"/>
                  </a:cubicBezTo>
                  <a:close/>
                </a:path>
              </a:pathLst>
            </a:custGeom>
            <a:blipFill>
              <a:blip r:embed="rId2"/>
              <a:stretch>
                <a:fillRect l="-39381" t="0" r="-39381" b="0"/>
              </a:stretch>
            </a:blipFill>
            <a:ln w="38100" cap="sq">
              <a:solidFill>
                <a:srgbClr val="FFFFFF"/>
              </a:solidFill>
              <a:prstDash val="sysDot"/>
              <a:miter/>
            </a:ln>
          </p:spPr>
        </p:sp>
      </p:grpSp>
      <p:sp>
        <p:nvSpPr>
          <p:cNvPr name="Freeform 4" id="4"/>
          <p:cNvSpPr/>
          <p:nvPr/>
        </p:nvSpPr>
        <p:spPr>
          <a:xfrm flipH="false" flipV="false" rot="0">
            <a:off x="201316" y="409719"/>
            <a:ext cx="4953965" cy="3405328"/>
          </a:xfrm>
          <a:custGeom>
            <a:avLst/>
            <a:gdLst/>
            <a:ahLst/>
            <a:cxnLst/>
            <a:rect r="r" b="b" t="t" l="l"/>
            <a:pathLst>
              <a:path h="3405328" w="4953965">
                <a:moveTo>
                  <a:pt x="0" y="0"/>
                </a:moveTo>
                <a:lnTo>
                  <a:pt x="4953964" y="0"/>
                </a:lnTo>
                <a:lnTo>
                  <a:pt x="4953964" y="3405327"/>
                </a:lnTo>
                <a:lnTo>
                  <a:pt x="0" y="3405327"/>
                </a:lnTo>
                <a:lnTo>
                  <a:pt x="0" y="0"/>
                </a:lnTo>
                <a:close/>
              </a:path>
            </a:pathLst>
          </a:custGeom>
          <a:blipFill>
            <a:blip r:embed="rId3"/>
            <a:stretch>
              <a:fillRect l="0" t="-27927" r="0" b="-17549"/>
            </a:stretch>
          </a:blipFill>
        </p:spPr>
      </p:sp>
      <p:sp>
        <p:nvSpPr>
          <p:cNvPr name="TextBox 5" id="5"/>
          <p:cNvSpPr txBox="true"/>
          <p:nvPr/>
        </p:nvSpPr>
        <p:spPr>
          <a:xfrm rot="0">
            <a:off x="201316" y="5581650"/>
            <a:ext cx="8229600" cy="2091690"/>
          </a:xfrm>
          <a:prstGeom prst="rect">
            <a:avLst/>
          </a:prstGeom>
        </p:spPr>
        <p:txBody>
          <a:bodyPr anchor="t" rtlCol="false" tIns="0" lIns="0" bIns="0" rIns="0">
            <a:spAutoFit/>
          </a:bodyPr>
          <a:lstStyle/>
          <a:p>
            <a:pPr algn="just" rtl="true" marL="0" indent="0" lvl="0">
              <a:lnSpc>
                <a:spcPts val="3359"/>
              </a:lnSpc>
            </a:pPr>
            <a:r>
              <a:rPr lang="ar-EG" sz="2400">
                <a:solidFill>
                  <a:srgbClr val="7C0086"/>
                </a:solidFill>
                <a:latin typeface="Droid Arabic Naskh"/>
                <a:ea typeface="Droid Arabic Naskh"/>
                <a:cs typeface="Droid Arabic Naskh"/>
                <a:sym typeface="Droid Arabic Naskh"/>
                <a:rtl val="true"/>
              </a:rPr>
              <a:t>با بودجه اتحادیه اروپا. با این حال، دیدگاه‌ها و نظرات بیان شده صرفاً متعلق به نویسنده(گان) است و لزوماً منعکس کننده دیدگاه‌های اتحادیه اروپا یا آژانس اجرایی آموزش و فرهنگ اروپا (</a:t>
            </a:r>
            <a:r>
              <a:rPr lang="en-US" sz="2400">
                <a:solidFill>
                  <a:srgbClr val="7C0086"/>
                </a:solidFill>
                <a:latin typeface="Droid Arabic Naskh"/>
                <a:ea typeface="Droid Arabic Naskh"/>
                <a:cs typeface="Droid Arabic Naskh"/>
                <a:sym typeface="Droid Arabic Naskh"/>
              </a:rPr>
              <a:t>EACEA</a:t>
            </a:r>
            <a:r>
              <a:rPr lang="ar-EG" sz="2400">
                <a:solidFill>
                  <a:srgbClr val="7C0086"/>
                </a:solidFill>
                <a:latin typeface="Droid Arabic Naskh"/>
                <a:ea typeface="Droid Arabic Naskh"/>
                <a:cs typeface="Droid Arabic Naskh"/>
                <a:sym typeface="Droid Arabic Naskh"/>
                <a:rtl val="true"/>
              </a:rPr>
              <a:t>) نیست. نه اتحادیه اروپا و نه </a:t>
            </a:r>
            <a:r>
              <a:rPr lang="en-US" sz="2400">
                <a:solidFill>
                  <a:srgbClr val="7C0086"/>
                </a:solidFill>
                <a:latin typeface="Droid Arabic Naskh"/>
                <a:ea typeface="Droid Arabic Naskh"/>
                <a:cs typeface="Droid Arabic Naskh"/>
                <a:sym typeface="Droid Arabic Naskh"/>
              </a:rPr>
              <a:t>EACEA</a:t>
            </a:r>
            <a:r>
              <a:rPr lang="ar-EG" sz="2400">
                <a:solidFill>
                  <a:srgbClr val="7C0086"/>
                </a:solidFill>
                <a:latin typeface="Droid Arabic Naskh"/>
                <a:ea typeface="Droid Arabic Naskh"/>
                <a:cs typeface="Droid Arabic Naskh"/>
                <a:sym typeface="Droid Arabic Naskh"/>
                <a:rtl val="true"/>
              </a:rPr>
              <a:t> مسئولیتی در قبال آنها ندارند.</a:t>
            </a:r>
          </a:p>
        </p:txBody>
      </p:sp>
      <p:grpSp>
        <p:nvGrpSpPr>
          <p:cNvPr name="Group 6" id="6"/>
          <p:cNvGrpSpPr/>
          <p:nvPr/>
        </p:nvGrpSpPr>
        <p:grpSpPr>
          <a:xfrm rot="0">
            <a:off x="762000" y="4098538"/>
            <a:ext cx="5097374" cy="1044962"/>
            <a:chOff x="0" y="0"/>
            <a:chExt cx="5655720" cy="1159423"/>
          </a:xfrm>
        </p:grpSpPr>
        <p:sp>
          <p:nvSpPr>
            <p:cNvPr name="Freeform 7" id="7"/>
            <p:cNvSpPr/>
            <p:nvPr/>
          </p:nvSpPr>
          <p:spPr>
            <a:xfrm flipH="false" flipV="false" rot="0">
              <a:off x="0" y="0"/>
              <a:ext cx="5655691" cy="1159383"/>
            </a:xfrm>
            <a:custGeom>
              <a:avLst/>
              <a:gdLst/>
              <a:ahLst/>
              <a:cxnLst/>
              <a:rect r="r" b="b" t="t" l="l"/>
              <a:pathLst>
                <a:path h="1159383" w="5655691">
                  <a:moveTo>
                    <a:pt x="0" y="0"/>
                  </a:moveTo>
                  <a:lnTo>
                    <a:pt x="5655691" y="0"/>
                  </a:lnTo>
                  <a:lnTo>
                    <a:pt x="5655691" y="1159383"/>
                  </a:lnTo>
                  <a:lnTo>
                    <a:pt x="0" y="1159383"/>
                  </a:lnTo>
                  <a:lnTo>
                    <a:pt x="0" y="0"/>
                  </a:lnTo>
                  <a:close/>
                </a:path>
              </a:pathLst>
            </a:custGeom>
            <a:blipFill>
              <a:blip r:embed="rId4"/>
              <a:stretch>
                <a:fillRect l="0" t="-1267" r="0" b="-1270"/>
              </a:stretch>
            </a:blipFill>
          </p:spPr>
        </p:sp>
      </p:grpSp>
      <p:sp>
        <p:nvSpPr>
          <p:cNvPr name="TextBox 8" id="8"/>
          <p:cNvSpPr txBox="true"/>
          <p:nvPr/>
        </p:nvSpPr>
        <p:spPr>
          <a:xfrm rot="0">
            <a:off x="17259300" y="9201150"/>
            <a:ext cx="152400" cy="209550"/>
          </a:xfrm>
          <a:prstGeom prst="rect">
            <a:avLst/>
          </a:prstGeom>
        </p:spPr>
        <p:txBody>
          <a:bodyPr anchor="t" rtlCol="false" tIns="0" lIns="0" bIns="0" rIns="0" wrap="none">
            <a:spAutoFit/>
          </a:bodyPr>
          <a:lstStyle/>
          <a:p>
            <a:pPr algn="ctr" rtl="true">
              <a:lnSpc>
                <a:spcPts val="3919"/>
              </a:lnSpc>
              <a:spcBef>
                <a:spcPct val="0"/>
              </a:spcBef>
            </a:pPr>
            <a:r>
              <a:rPr lang="en-US" sz="2799">
                <a:solidFill>
                  <a:srgbClr val="000000"/>
                </a:solidFill>
                <a:latin typeface="Open Sans"/>
                <a:ea typeface="Open Sans"/>
                <a:cs typeface="Open Sans"/>
                <a:sym typeface="Open Sans"/>
              </a:rPr>
              <a:t>11</a:t>
            </a:r>
          </a:p>
        </p:txBody>
      </p:sp>
      <p:sp>
        <p:nvSpPr>
          <p:cNvPr name="TextBox 9" id="9"/>
          <p:cNvSpPr txBox="true"/>
          <p:nvPr/>
        </p:nvSpPr>
        <p:spPr>
          <a:xfrm rot="0">
            <a:off x="762000" y="8121015"/>
            <a:ext cx="6959203" cy="406527"/>
          </a:xfrm>
          <a:prstGeom prst="rect">
            <a:avLst/>
          </a:prstGeom>
        </p:spPr>
        <p:txBody>
          <a:bodyPr anchor="t" rtlCol="false" tIns="0" lIns="0" bIns="0" rIns="0">
            <a:spAutoFit/>
          </a:bodyPr>
          <a:lstStyle/>
          <a:p>
            <a:pPr algn="ctr" rtl="true" marL="0" indent="0" lvl="0">
              <a:lnSpc>
                <a:spcPts val="3318"/>
              </a:lnSpc>
              <a:spcBef>
                <a:spcPct val="0"/>
              </a:spcBef>
            </a:pPr>
            <a:r>
              <a:rPr lang="ar-EG" b="true" sz="2370">
                <a:solidFill>
                  <a:srgbClr val="7C0086"/>
                </a:solidFill>
                <a:latin typeface="Droid Arabic Naskh Bold"/>
                <a:ea typeface="Droid Arabic Naskh Bold"/>
                <a:cs typeface="Droid Arabic Naskh Bold"/>
                <a:sym typeface="Droid Arabic Naskh Bold"/>
                <a:rtl val="true"/>
              </a:rPr>
              <a:t>شماره پروژه: </a:t>
            </a:r>
            <a:r>
              <a:rPr lang="en-US" b="true" sz="2370">
                <a:solidFill>
                  <a:srgbClr val="7C0086"/>
                </a:solidFill>
                <a:latin typeface="Droid Arabic Naskh Bold"/>
                <a:ea typeface="Droid Arabic Naskh Bold"/>
                <a:cs typeface="Droid Arabic Naskh Bold"/>
                <a:sym typeface="Droid Arabic Naskh Bold"/>
              </a:rPr>
              <a:t>2023</a:t>
            </a:r>
            <a:r>
              <a:rPr lang="ar-EG" b="true" sz="2370">
                <a:solidFill>
                  <a:srgbClr val="7C0086"/>
                </a:solidFill>
                <a:latin typeface="Droid Arabic Naskh Bold"/>
                <a:ea typeface="Droid Arabic Naskh Bold"/>
                <a:cs typeface="Droid Arabic Naskh Bold"/>
                <a:sym typeface="Droid Arabic Naskh Bold"/>
                <a:rtl val="true"/>
              </a:rPr>
              <a:t>-</a:t>
            </a:r>
            <a:r>
              <a:rPr lang="en-US" b="true" sz="2370">
                <a:solidFill>
                  <a:srgbClr val="7C0086"/>
                </a:solidFill>
                <a:latin typeface="Droid Arabic Naskh Bold"/>
                <a:ea typeface="Droid Arabic Naskh Bold"/>
                <a:cs typeface="Droid Arabic Naskh Bold"/>
                <a:sym typeface="Droid Arabic Naskh Bold"/>
              </a:rPr>
              <a:t>1</a:t>
            </a:r>
            <a:r>
              <a:rPr lang="ar-EG" b="true" sz="2370">
                <a:solidFill>
                  <a:srgbClr val="7C0086"/>
                </a:solidFill>
                <a:latin typeface="Droid Arabic Naskh Bold"/>
                <a:ea typeface="Droid Arabic Naskh Bold"/>
                <a:cs typeface="Droid Arabic Naskh Bold"/>
                <a:sym typeface="Droid Arabic Naskh Bold"/>
                <a:rtl val="true"/>
              </a:rPr>
              <a:t>-</a:t>
            </a:r>
            <a:r>
              <a:rPr lang="en-US" b="true" sz="2370">
                <a:solidFill>
                  <a:srgbClr val="7C0086"/>
                </a:solidFill>
                <a:latin typeface="Droid Arabic Naskh Bold"/>
                <a:ea typeface="Droid Arabic Naskh Bold"/>
                <a:cs typeface="Droid Arabic Naskh Bold"/>
                <a:sym typeface="Droid Arabic Naskh Bold"/>
              </a:rPr>
              <a:t>PL01-KA220-ADU-000156610</a:t>
            </a:r>
          </a:p>
        </p:txBody>
      </p:sp>
      <p:sp>
        <p:nvSpPr>
          <p:cNvPr name="TextBox 10" id="10"/>
          <p:cNvSpPr txBox="true"/>
          <p:nvPr/>
        </p:nvSpPr>
        <p:spPr>
          <a:xfrm rot="0">
            <a:off x="1831925" y="8844280"/>
            <a:ext cx="4819352" cy="704850"/>
          </a:xfrm>
          <a:prstGeom prst="rect">
            <a:avLst/>
          </a:prstGeom>
        </p:spPr>
        <p:txBody>
          <a:bodyPr anchor="t" rtlCol="false" tIns="0" lIns="0" bIns="0" rIns="0">
            <a:spAutoFit/>
          </a:bodyPr>
          <a:lstStyle/>
          <a:p>
            <a:pPr algn="ctr" rtl="true" marL="0" indent="0" lvl="0">
              <a:lnSpc>
                <a:spcPts val="2844"/>
              </a:lnSpc>
              <a:spcBef>
                <a:spcPct val="0"/>
              </a:spcBef>
            </a:pPr>
            <a:r>
              <a:rPr lang="ar-EG" sz="2370">
                <a:solidFill>
                  <a:srgbClr val="7C0086"/>
                </a:solidFill>
                <a:latin typeface="Droid Arabic Naskh"/>
                <a:ea typeface="Droid Arabic Naskh"/>
                <a:cs typeface="Droid Arabic Naskh"/>
                <a:sym typeface="Droid Arabic Naskh"/>
                <a:rtl val="true"/>
              </a:rPr>
              <a:t>اطلاعات بیشتر در مورد پروژه: </a:t>
            </a:r>
          </a:p>
          <a:p>
            <a:pPr algn="ctr" rtl="true" marL="0" indent="0" lvl="0">
              <a:lnSpc>
                <a:spcPts val="2844"/>
              </a:lnSpc>
              <a:spcBef>
                <a:spcPct val="0"/>
              </a:spcBef>
            </a:pPr>
            <a:r>
              <a:rPr lang="en-US" sz="2370" u="sng">
                <a:solidFill>
                  <a:srgbClr val="7C0086"/>
                </a:solidFill>
                <a:latin typeface="Droid Arabic Naskh"/>
                <a:ea typeface="Droid Arabic Naskh"/>
                <a:cs typeface="Droid Arabic Naskh"/>
                <a:sym typeface="Droid Arabic Naskh"/>
                <a:hlinkClick r:id="rId5" tooltip="https://www.remcreadwomen.eu"/>
              </a:rPr>
              <a:t>https://www.remcreadwomen.eu</a:t>
            </a:r>
            <a:r>
              <a:rPr lang="ar-EG" sz="2370" u="sng">
                <a:solidFill>
                  <a:srgbClr val="7C0086"/>
                </a:solidFill>
                <a:latin typeface="Droid Arabic Naskh"/>
                <a:ea typeface="Droid Arabic Naskh"/>
                <a:cs typeface="Droid Arabic Naskh"/>
                <a:sym typeface="Droid Arabic Naskh"/>
                <a:hlinkClick r:id="rId6" tooltip="https://www.remcreadwomen.eu"/>
                <a:rtl val="true"/>
              </a:rPr>
              <a:t>/</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E6E6E6"/>
            </a:solidFill>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FFF"/>
            </a:solidFill>
          </p:spPr>
        </p:sp>
      </p:grpSp>
      <p:grpSp>
        <p:nvGrpSpPr>
          <p:cNvPr name="Group 6" id="6"/>
          <p:cNvGrpSpPr>
            <a:grpSpLocks noChangeAspect="true"/>
          </p:cNvGrpSpPr>
          <p:nvPr/>
        </p:nvGrpSpPr>
        <p:grpSpPr>
          <a:xfrm rot="0">
            <a:off x="11430000" y="0"/>
            <a:ext cx="6858000" cy="10287000"/>
            <a:chOff x="0" y="0"/>
            <a:chExt cx="9144000" cy="13716000"/>
          </a:xfrm>
        </p:grpSpPr>
        <p:sp>
          <p:nvSpPr>
            <p:cNvPr name="Freeform 7" id="7" descr="از پیش کدگذاری شده.png"/>
            <p:cNvSpPr/>
            <p:nvPr/>
          </p:nvSpPr>
          <p:spPr>
            <a:xfrm flipH="false" flipV="false" rot="0">
              <a:off x="0" y="0"/>
              <a:ext cx="9144000" cy="13716000"/>
            </a:xfrm>
            <a:custGeom>
              <a:avLst/>
              <a:gdLst/>
              <a:ahLst/>
              <a:cxnLst/>
              <a:rect r="r" b="b" t="t" l="l"/>
              <a:pathLst>
                <a:path h="13716000" w="9144000">
                  <a:moveTo>
                    <a:pt x="0" y="0"/>
                  </a:moveTo>
                  <a:lnTo>
                    <a:pt x="9144000" y="0"/>
                  </a:lnTo>
                  <a:lnTo>
                    <a:pt x="9144000" y="13716000"/>
                  </a:lnTo>
                  <a:lnTo>
                    <a:pt x="0" y="13716000"/>
                  </a:lnTo>
                  <a:lnTo>
                    <a:pt x="0" y="0"/>
                  </a:lnTo>
                  <a:close/>
                </a:path>
              </a:pathLst>
            </a:custGeom>
            <a:blipFill>
              <a:blip r:embed="rId3"/>
              <a:stretch>
                <a:fillRect l="0" t="0" r="0" b="0"/>
              </a:stretch>
            </a:blipFill>
          </p:spPr>
        </p:sp>
      </p:grpSp>
      <p:sp>
        <p:nvSpPr>
          <p:cNvPr name="TextBox 8" id="8"/>
          <p:cNvSpPr txBox="true"/>
          <p:nvPr/>
        </p:nvSpPr>
        <p:spPr>
          <a:xfrm rot="0">
            <a:off x="3776212" y="608159"/>
            <a:ext cx="6889300" cy="3278615"/>
          </a:xfrm>
          <a:prstGeom prst="rect">
            <a:avLst/>
          </a:prstGeom>
        </p:spPr>
        <p:txBody>
          <a:bodyPr anchor="t" rtlCol="false" tIns="0" lIns="0" bIns="0" rIns="0">
            <a:spAutoFit/>
          </a:bodyPr>
          <a:lstStyle/>
          <a:p>
            <a:pPr algn="r" rtl="true" marL="0" indent="0" lvl="0">
              <a:lnSpc>
                <a:spcPts val="8713"/>
              </a:lnSpc>
            </a:pPr>
            <a:r>
              <a:rPr lang="ar-EG" b="true" sz="6224">
                <a:solidFill>
                  <a:srgbClr val="800080"/>
                </a:solidFill>
                <a:latin typeface="Droid Arabic Naskh Bold"/>
                <a:ea typeface="Droid Arabic Naskh Bold"/>
                <a:cs typeface="Droid Arabic Naskh Bold"/>
                <a:sym typeface="Droid Arabic Naskh Bold"/>
                <a:rtl val="true"/>
              </a:rPr>
              <a:t>ایجاد محتوای منطبق با قوانین حق‌تکثیر (کپی‌رایت)</a:t>
            </a:r>
          </a:p>
        </p:txBody>
      </p:sp>
      <p:sp>
        <p:nvSpPr>
          <p:cNvPr name="TextBox 9" id="9"/>
          <p:cNvSpPr txBox="true"/>
          <p:nvPr/>
        </p:nvSpPr>
        <p:spPr>
          <a:xfrm rot="0">
            <a:off x="1395603" y="4517123"/>
            <a:ext cx="9269909" cy="2709867"/>
          </a:xfrm>
          <a:prstGeom prst="rect">
            <a:avLst/>
          </a:prstGeom>
        </p:spPr>
        <p:txBody>
          <a:bodyPr anchor="t" rtlCol="false" tIns="0" lIns="0" bIns="0" rIns="0">
            <a:spAutoFit/>
          </a:bodyPr>
          <a:lstStyle/>
          <a:p>
            <a:pPr algn="just" rtl="true" marL="0" indent="0" lvl="0">
              <a:lnSpc>
                <a:spcPts val="4359"/>
              </a:lnSpc>
            </a:pPr>
            <a:r>
              <a:rPr lang="ar-EG" sz="2226">
                <a:solidFill>
                  <a:srgbClr val="800080"/>
                </a:solidFill>
                <a:latin typeface="Droid Arabic Naskh"/>
                <a:ea typeface="Droid Arabic Naskh"/>
                <a:cs typeface="Droid Arabic Naskh"/>
                <a:sym typeface="Droid Arabic Naskh"/>
                <a:rtl val="true"/>
              </a:rPr>
              <a:t>تولید </a:t>
            </a:r>
            <a:r>
              <a:rPr lang="ar-EG" sz="2226">
                <a:solidFill>
                  <a:srgbClr val="800080"/>
                </a:solidFill>
                <a:latin typeface="Droid Arabic Naskh"/>
                <a:ea typeface="Droid Arabic Naskh"/>
                <a:cs typeface="Droid Arabic Naskh"/>
                <a:sym typeface="Droid Arabic Naskh"/>
                <a:rtl val="true"/>
              </a:rPr>
              <a:t>محتوایی که با قانون حق نشر (کپی‌رایت) مطابقت داشته باشد، هم برای سازندگان و هم برای کاربران ضروری است. شناخت و درک اصول پایه‌ای حق‌تکثیر و چگونگی استفاده قانونی از محتوا می‌تواند به شما کمک کند تا از مشکلات حقوقی جلوگیری کرده و اطمینان حاصل کنید که اثر شما محافظت می‌شود.</a:t>
            </a:r>
          </a:p>
        </p:txBody>
      </p:sp>
      <p:sp>
        <p:nvSpPr>
          <p:cNvPr name="TextBox 10" id="10"/>
          <p:cNvSpPr txBox="true"/>
          <p:nvPr/>
        </p:nvSpPr>
        <p:spPr>
          <a:xfrm rot="0">
            <a:off x="1080046" y="8210996"/>
            <a:ext cx="9269909" cy="409576"/>
          </a:xfrm>
          <a:prstGeom prst="rect">
            <a:avLst/>
          </a:prstGeom>
        </p:spPr>
        <p:txBody>
          <a:bodyPr anchor="t" rtlCol="false" tIns="0" lIns="0" bIns="0" rIns="0">
            <a:spAutoFit/>
          </a:bodyPr>
          <a:lstStyle/>
          <a:p>
            <a:pPr algn="l" rtl="true" marL="0" indent="0" lvl="0">
              <a:lnSpc>
                <a:spcPts val="3674"/>
              </a:lnSpc>
            </a:pPr>
            <a:r>
              <a:rPr lang="ar-EG" sz="1937">
                <a:solidFill>
                  <a:srgbClr val="800080"/>
                </a:solidFill>
                <a:latin typeface="Droid Arabic Naskh"/>
                <a:ea typeface="Droid Arabic Naskh"/>
                <a:cs typeface="Droid Arabic Naskh"/>
                <a:sym typeface="Droid Arabic Naskh"/>
                <a:rtl val="true"/>
              </a:rPr>
              <a:t>عکس طراحی شده توسط </a:t>
            </a:r>
            <a:r>
              <a:rPr lang="en-US" sz="1937">
                <a:solidFill>
                  <a:srgbClr val="800080"/>
                </a:solidFill>
                <a:latin typeface="Droid Arabic Naskh"/>
                <a:ea typeface="Droid Arabic Naskh"/>
                <a:cs typeface="Droid Arabic Naskh"/>
                <a:sym typeface="Droid Arabic Naskh"/>
              </a:rPr>
              <a:t>Freepik</a:t>
            </a:r>
          </a:p>
        </p:txBody>
      </p:sp>
      <p:sp>
        <p:nvSpPr>
          <p:cNvPr name="Freeform 11" id="11"/>
          <p:cNvSpPr/>
          <p:nvPr/>
        </p:nvSpPr>
        <p:spPr>
          <a:xfrm flipH="false" flipV="false" rot="0">
            <a:off x="412878" y="8729811"/>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4"/>
            <a:stretch>
              <a:fillRect l="0" t="0" r="0"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E6E6E6"/>
            </a:solidFill>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FFF"/>
            </a:solidFill>
          </p:spPr>
        </p:sp>
      </p:grpSp>
      <p:grpSp>
        <p:nvGrpSpPr>
          <p:cNvPr name="Group 6" id="6"/>
          <p:cNvGrpSpPr>
            <a:grpSpLocks noChangeAspect="true"/>
          </p:cNvGrpSpPr>
          <p:nvPr/>
        </p:nvGrpSpPr>
        <p:grpSpPr>
          <a:xfrm rot="0">
            <a:off x="0" y="0"/>
            <a:ext cx="6858000" cy="10287000"/>
            <a:chOff x="0" y="0"/>
            <a:chExt cx="9144000" cy="13716000"/>
          </a:xfrm>
        </p:grpSpPr>
        <p:sp>
          <p:nvSpPr>
            <p:cNvPr name="Freeform 7" id="7" descr="از پیش کدگذاری شده.png"/>
            <p:cNvSpPr/>
            <p:nvPr/>
          </p:nvSpPr>
          <p:spPr>
            <a:xfrm flipH="false" flipV="false" rot="0">
              <a:off x="0" y="0"/>
              <a:ext cx="9144000" cy="13716000"/>
            </a:xfrm>
            <a:custGeom>
              <a:avLst/>
              <a:gdLst/>
              <a:ahLst/>
              <a:cxnLst/>
              <a:rect r="r" b="b" t="t" l="l"/>
              <a:pathLst>
                <a:path h="13716000" w="9144000">
                  <a:moveTo>
                    <a:pt x="0" y="0"/>
                  </a:moveTo>
                  <a:lnTo>
                    <a:pt x="9144000" y="0"/>
                  </a:lnTo>
                  <a:lnTo>
                    <a:pt x="9144000" y="13716000"/>
                  </a:lnTo>
                  <a:lnTo>
                    <a:pt x="0" y="13716000"/>
                  </a:lnTo>
                  <a:lnTo>
                    <a:pt x="0" y="0"/>
                  </a:lnTo>
                  <a:close/>
                </a:path>
              </a:pathLst>
            </a:custGeom>
            <a:blipFill>
              <a:blip r:embed="rId3"/>
              <a:stretch>
                <a:fillRect l="0" t="0" r="0" b="0"/>
              </a:stretch>
            </a:blipFill>
          </p:spPr>
        </p:sp>
      </p:grpSp>
      <p:sp>
        <p:nvSpPr>
          <p:cNvPr name="TextBox 8" id="8"/>
          <p:cNvSpPr txBox="true"/>
          <p:nvPr/>
        </p:nvSpPr>
        <p:spPr>
          <a:xfrm rot="0">
            <a:off x="8940329" y="2135448"/>
            <a:ext cx="8267626" cy="2082647"/>
          </a:xfrm>
          <a:prstGeom prst="rect">
            <a:avLst/>
          </a:prstGeom>
        </p:spPr>
        <p:txBody>
          <a:bodyPr anchor="t" rtlCol="false" tIns="0" lIns="0" bIns="0" rIns="0">
            <a:spAutoFit/>
          </a:bodyPr>
          <a:lstStyle/>
          <a:p>
            <a:pPr algn="r" rtl="true" marL="0" indent="0" lvl="0">
              <a:lnSpc>
                <a:spcPts val="8451"/>
              </a:lnSpc>
            </a:pPr>
            <a:r>
              <a:rPr lang="ar-EG" b="true" sz="5645">
                <a:solidFill>
                  <a:srgbClr val="800080"/>
                </a:solidFill>
                <a:latin typeface="Droid Arabic Naskh Bold"/>
                <a:ea typeface="Droid Arabic Naskh Bold"/>
                <a:cs typeface="Droid Arabic Naskh Bold"/>
                <a:sym typeface="Droid Arabic Naskh Bold"/>
                <a:rtl val="true"/>
              </a:rPr>
              <a:t>محتوا و اثر خودتان را تولید کنید</a:t>
            </a:r>
          </a:p>
        </p:txBody>
      </p:sp>
      <p:sp>
        <p:nvSpPr>
          <p:cNvPr name="TextBox 9" id="9"/>
          <p:cNvSpPr txBox="true"/>
          <p:nvPr/>
        </p:nvSpPr>
        <p:spPr>
          <a:xfrm rot="0">
            <a:off x="7989391" y="4972050"/>
            <a:ext cx="9269909" cy="4591187"/>
          </a:xfrm>
          <a:prstGeom prst="rect">
            <a:avLst/>
          </a:prstGeom>
        </p:spPr>
        <p:txBody>
          <a:bodyPr anchor="t" rtlCol="false" tIns="0" lIns="0" bIns="0" rIns="0">
            <a:spAutoFit/>
          </a:bodyPr>
          <a:lstStyle/>
          <a:p>
            <a:pPr algn="r" rtl="true" marL="0" indent="0" lvl="0">
              <a:lnSpc>
                <a:spcPts val="4647"/>
              </a:lnSpc>
            </a:pPr>
            <a:r>
              <a:rPr lang="ar-EG" sz="2375">
                <a:solidFill>
                  <a:srgbClr val="800080"/>
                </a:solidFill>
                <a:latin typeface="Droid Arabic Naskh"/>
                <a:ea typeface="Droid Arabic Naskh"/>
                <a:cs typeface="Droid Arabic Naskh"/>
                <a:sym typeface="Droid Arabic Naskh"/>
                <a:rtl val="true"/>
              </a:rPr>
              <a:t>ایمن‌ترین کار این است که محتوای اصلی خودتان را ایجاد کنید، مانند متن، گرافیک، ویدئو، موسیقی و غیره. به این ترتیب، به‌صورت خودکار حق‌تکثیر (کپی‌رایت) اثر خود را به دست می‌آورید و از مشکلات مربوط به کپی کردن آثار دیگران جلوگیری می‌کنید.</a:t>
            </a:r>
          </a:p>
          <a:p>
            <a:pPr algn="r" rtl="true" marL="0" indent="0" lvl="0">
              <a:lnSpc>
                <a:spcPts val="4647"/>
              </a:lnSpc>
            </a:pPr>
          </a:p>
          <a:p>
            <a:pPr algn="r" rtl="true" marL="0" indent="0" lvl="0">
              <a:lnSpc>
                <a:spcPts val="4647"/>
              </a:lnSpc>
            </a:pPr>
          </a:p>
          <a:p>
            <a:pPr algn="r" rtl="true" marL="0" indent="0" lvl="0">
              <a:lnSpc>
                <a:spcPts val="4647"/>
              </a:lnSpc>
            </a:pPr>
          </a:p>
          <a:p>
            <a:pPr algn="r" rtl="true" marL="0" indent="0" lvl="0">
              <a:lnSpc>
                <a:spcPts val="4649"/>
              </a:lnSpc>
            </a:pPr>
          </a:p>
        </p:txBody>
      </p:sp>
      <p:sp>
        <p:nvSpPr>
          <p:cNvPr name="Freeform 10" id="10"/>
          <p:cNvSpPr/>
          <p:nvPr/>
        </p:nvSpPr>
        <p:spPr>
          <a:xfrm flipH="false" flipV="false" rot="0">
            <a:off x="16592133" y="412878"/>
            <a:ext cx="1231644" cy="1231644"/>
          </a:xfrm>
          <a:custGeom>
            <a:avLst/>
            <a:gdLst/>
            <a:ahLst/>
            <a:cxnLst/>
            <a:rect r="r" b="b" t="t" l="l"/>
            <a:pathLst>
              <a:path h="1231644" w="1231644">
                <a:moveTo>
                  <a:pt x="0" y="0"/>
                </a:moveTo>
                <a:lnTo>
                  <a:pt x="1231644" y="0"/>
                </a:lnTo>
                <a:lnTo>
                  <a:pt x="1231644" y="1231644"/>
                </a:lnTo>
                <a:lnTo>
                  <a:pt x="0" y="1231644"/>
                </a:lnTo>
                <a:lnTo>
                  <a:pt x="0" y="0"/>
                </a:lnTo>
                <a:close/>
              </a:path>
            </a:pathLst>
          </a:custGeom>
          <a:blipFill>
            <a:blip r:embed="rId4"/>
            <a:stretch>
              <a:fillRect l="0" t="0" r="0" b="0"/>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E6E6E6"/>
            </a:solidFill>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FFF"/>
            </a:solidFill>
          </p:spPr>
        </p:sp>
      </p:grpSp>
      <p:grpSp>
        <p:nvGrpSpPr>
          <p:cNvPr name="Group 6" id="6"/>
          <p:cNvGrpSpPr>
            <a:grpSpLocks noChangeAspect="true"/>
          </p:cNvGrpSpPr>
          <p:nvPr/>
        </p:nvGrpSpPr>
        <p:grpSpPr>
          <a:xfrm rot="0">
            <a:off x="0" y="0"/>
            <a:ext cx="6858000" cy="10288935"/>
            <a:chOff x="0" y="0"/>
            <a:chExt cx="9144000" cy="13718580"/>
          </a:xfrm>
        </p:grpSpPr>
        <p:sp>
          <p:nvSpPr>
            <p:cNvPr name="Freeform 7" id="7" descr="از پیش کدگذاری شده.png"/>
            <p:cNvSpPr/>
            <p:nvPr/>
          </p:nvSpPr>
          <p:spPr>
            <a:xfrm flipH="false" flipV="false" rot="0">
              <a:off x="0" y="0"/>
              <a:ext cx="9144000" cy="13718539"/>
            </a:xfrm>
            <a:custGeom>
              <a:avLst/>
              <a:gdLst/>
              <a:ahLst/>
              <a:cxnLst/>
              <a:rect r="r" b="b" t="t" l="l"/>
              <a:pathLst>
                <a:path h="13718539" w="9144000">
                  <a:moveTo>
                    <a:pt x="0" y="0"/>
                  </a:moveTo>
                  <a:lnTo>
                    <a:pt x="9144000" y="0"/>
                  </a:lnTo>
                  <a:lnTo>
                    <a:pt x="9144000" y="13718539"/>
                  </a:lnTo>
                  <a:lnTo>
                    <a:pt x="0" y="13718539"/>
                  </a:lnTo>
                  <a:lnTo>
                    <a:pt x="0" y="0"/>
                  </a:lnTo>
                  <a:close/>
                </a:path>
              </a:pathLst>
            </a:custGeom>
            <a:blipFill>
              <a:blip r:embed="rId3"/>
              <a:stretch>
                <a:fillRect l="0" t="0" r="-18" b="0"/>
              </a:stretch>
            </a:blipFill>
          </p:spPr>
        </p:sp>
      </p:grpSp>
      <p:sp>
        <p:nvSpPr>
          <p:cNvPr name="TextBox 8" id="8"/>
          <p:cNvSpPr txBox="true"/>
          <p:nvPr/>
        </p:nvSpPr>
        <p:spPr>
          <a:xfrm rot="0">
            <a:off x="8068716" y="174352"/>
            <a:ext cx="9423350" cy="4082728"/>
          </a:xfrm>
          <a:prstGeom prst="rect">
            <a:avLst/>
          </a:prstGeom>
        </p:spPr>
        <p:txBody>
          <a:bodyPr anchor="t" rtlCol="false" tIns="0" lIns="0" bIns="0" rIns="0">
            <a:spAutoFit/>
          </a:bodyPr>
          <a:lstStyle/>
          <a:p>
            <a:pPr algn="l">
              <a:lnSpc>
                <a:spcPts val="5416"/>
              </a:lnSpc>
            </a:pPr>
          </a:p>
          <a:p>
            <a:pPr algn="r" rtl="true">
              <a:lnSpc>
                <a:spcPts val="5416"/>
              </a:lnSpc>
            </a:pPr>
            <a:r>
              <a:rPr lang="ar-EG" sz="3591" b="true">
                <a:solidFill>
                  <a:srgbClr val="800080"/>
                </a:solidFill>
                <a:latin typeface="Droid Arabic Naskh Bold"/>
                <a:ea typeface="Droid Arabic Naskh Bold"/>
                <a:cs typeface="Droid Arabic Naskh Bold"/>
                <a:sym typeface="Droid Arabic Naskh Bold"/>
                <a:rtl val="true"/>
              </a:rPr>
              <a:t>بررسی مجوزها برای محتوا یا منابع خارجی</a:t>
            </a:r>
          </a:p>
          <a:p>
            <a:pPr algn="r" rtl="true">
              <a:lnSpc>
                <a:spcPts val="5416"/>
              </a:lnSpc>
            </a:pPr>
          </a:p>
          <a:p>
            <a:pPr algn="r" rtl="true">
              <a:lnSpc>
                <a:spcPts val="5416"/>
              </a:lnSpc>
            </a:pPr>
          </a:p>
          <a:p>
            <a:pPr algn="r" rtl="true">
              <a:lnSpc>
                <a:spcPts val="5416"/>
              </a:lnSpc>
            </a:pPr>
          </a:p>
          <a:p>
            <a:pPr algn="r" rtl="true" marL="0" indent="0" lvl="0">
              <a:lnSpc>
                <a:spcPts val="5416"/>
              </a:lnSpc>
            </a:pPr>
          </a:p>
        </p:txBody>
      </p:sp>
      <p:sp>
        <p:nvSpPr>
          <p:cNvPr name="TextBox 9" id="9"/>
          <p:cNvSpPr txBox="true"/>
          <p:nvPr/>
        </p:nvSpPr>
        <p:spPr>
          <a:xfrm rot="0">
            <a:off x="7896745" y="2052682"/>
            <a:ext cx="9767292" cy="1261720"/>
          </a:xfrm>
          <a:prstGeom prst="rect">
            <a:avLst/>
          </a:prstGeom>
        </p:spPr>
        <p:txBody>
          <a:bodyPr anchor="t" rtlCol="false" tIns="0" lIns="0" bIns="0" rIns="0">
            <a:spAutoFit/>
          </a:bodyPr>
          <a:lstStyle/>
          <a:p>
            <a:pPr algn="r" rtl="true" marL="0" indent="0" lvl="0">
              <a:lnSpc>
                <a:spcPts val="3391"/>
              </a:lnSpc>
            </a:pPr>
            <a:r>
              <a:rPr lang="ar-EG" sz="2354">
                <a:solidFill>
                  <a:srgbClr val="800080"/>
                </a:solidFill>
                <a:latin typeface="Droid Arabic Naskh"/>
                <a:ea typeface="Droid Arabic Naskh"/>
                <a:cs typeface="Droid Arabic Naskh"/>
                <a:sym typeface="Droid Arabic Naskh"/>
                <a:rtl val="true"/>
              </a:rPr>
              <a:t>اگر از مطالب دیگران (عکس، موسیقی، ویدیو) استفاده می‌کنید، مطمئن شوید که حقوق مربوط به آنها را میدانید. مجوزهایی را که مشخص می‌کنند تحت چه شرایطی می‌توانید از اثر استفاده کنید (مثلاً </a:t>
            </a:r>
            <a:r>
              <a:rPr lang="en-US" sz="2354">
                <a:solidFill>
                  <a:srgbClr val="800080"/>
                </a:solidFill>
                <a:latin typeface="Droid Arabic Naskh"/>
                <a:ea typeface="Droid Arabic Naskh"/>
                <a:cs typeface="Droid Arabic Naskh"/>
                <a:sym typeface="Droid Arabic Naskh"/>
              </a:rPr>
              <a:t>Creative Commons</a:t>
            </a:r>
            <a:r>
              <a:rPr lang="ar-EG" sz="2354">
                <a:solidFill>
                  <a:srgbClr val="800080"/>
                </a:solidFill>
                <a:latin typeface="Droid Arabic Naskh"/>
                <a:ea typeface="Droid Arabic Naskh"/>
                <a:cs typeface="Droid Arabic Naskh"/>
                <a:sym typeface="Droid Arabic Naskh"/>
                <a:rtl val="true"/>
              </a:rPr>
              <a:t>) بررسی کنید.</a:t>
            </a:r>
          </a:p>
        </p:txBody>
      </p:sp>
      <p:grpSp>
        <p:nvGrpSpPr>
          <p:cNvPr name="Group 10" id="10"/>
          <p:cNvGrpSpPr/>
          <p:nvPr/>
        </p:nvGrpSpPr>
        <p:grpSpPr>
          <a:xfrm rot="0">
            <a:off x="7683401" y="4162127"/>
            <a:ext cx="546347" cy="546347"/>
            <a:chOff x="0" y="0"/>
            <a:chExt cx="728463" cy="728463"/>
          </a:xfrm>
        </p:grpSpPr>
        <p:sp>
          <p:nvSpPr>
            <p:cNvPr name="Freeform 11" id="11"/>
            <p:cNvSpPr/>
            <p:nvPr/>
          </p:nvSpPr>
          <p:spPr>
            <a:xfrm flipH="false" flipV="false" rot="0">
              <a:off x="7874" y="7874"/>
              <a:ext cx="712597" cy="712597"/>
            </a:xfrm>
            <a:custGeom>
              <a:avLst/>
              <a:gdLst/>
              <a:ahLst/>
              <a:cxnLst/>
              <a:rect r="r" b="b" t="t" l="l"/>
              <a:pathLst>
                <a:path h="712597" w="712597">
                  <a:moveTo>
                    <a:pt x="0" y="133096"/>
                  </a:moveTo>
                  <a:cubicBezTo>
                    <a:pt x="0" y="59563"/>
                    <a:pt x="59563" y="0"/>
                    <a:pt x="133096" y="0"/>
                  </a:cubicBezTo>
                  <a:lnTo>
                    <a:pt x="579628" y="0"/>
                  </a:lnTo>
                  <a:cubicBezTo>
                    <a:pt x="653034" y="0"/>
                    <a:pt x="712597" y="59563"/>
                    <a:pt x="712597" y="132969"/>
                  </a:cubicBezTo>
                  <a:lnTo>
                    <a:pt x="712597" y="579628"/>
                  </a:lnTo>
                  <a:cubicBezTo>
                    <a:pt x="712597" y="653034"/>
                    <a:pt x="653034" y="712597"/>
                    <a:pt x="579628" y="712597"/>
                  </a:cubicBezTo>
                  <a:lnTo>
                    <a:pt x="133096" y="712597"/>
                  </a:lnTo>
                  <a:cubicBezTo>
                    <a:pt x="59563" y="712597"/>
                    <a:pt x="127" y="653034"/>
                    <a:pt x="0" y="579628"/>
                  </a:cubicBezTo>
                  <a:close/>
                </a:path>
              </a:pathLst>
            </a:custGeom>
            <a:solidFill>
              <a:srgbClr val="FCCCFF"/>
            </a:solidFill>
          </p:spPr>
        </p:sp>
        <p:sp>
          <p:nvSpPr>
            <p:cNvPr name="Freeform 12" id="12"/>
            <p:cNvSpPr/>
            <p:nvPr/>
          </p:nvSpPr>
          <p:spPr>
            <a:xfrm flipH="false" flipV="false" rot="0">
              <a:off x="0" y="0"/>
              <a:ext cx="728472" cy="728472"/>
            </a:xfrm>
            <a:custGeom>
              <a:avLst/>
              <a:gdLst/>
              <a:ahLst/>
              <a:cxnLst/>
              <a:rect r="r" b="b" t="t" l="l"/>
              <a:pathLst>
                <a:path h="728472" w="728472">
                  <a:moveTo>
                    <a:pt x="0" y="140970"/>
                  </a:moveTo>
                  <a:cubicBezTo>
                    <a:pt x="0" y="63119"/>
                    <a:pt x="63119" y="0"/>
                    <a:pt x="140970" y="0"/>
                  </a:cubicBezTo>
                  <a:lnTo>
                    <a:pt x="587502" y="0"/>
                  </a:lnTo>
                  <a:lnTo>
                    <a:pt x="587502" y="7874"/>
                  </a:lnTo>
                  <a:lnTo>
                    <a:pt x="587502" y="0"/>
                  </a:lnTo>
                  <a:cubicBezTo>
                    <a:pt x="665353" y="0"/>
                    <a:pt x="728472" y="63119"/>
                    <a:pt x="728472" y="140970"/>
                  </a:cubicBezTo>
                  <a:lnTo>
                    <a:pt x="720598" y="140970"/>
                  </a:lnTo>
                  <a:lnTo>
                    <a:pt x="728472" y="140970"/>
                  </a:lnTo>
                  <a:lnTo>
                    <a:pt x="728472" y="587502"/>
                  </a:lnTo>
                  <a:lnTo>
                    <a:pt x="720598" y="587502"/>
                  </a:lnTo>
                  <a:lnTo>
                    <a:pt x="728472" y="587502"/>
                  </a:lnTo>
                  <a:cubicBezTo>
                    <a:pt x="728472" y="665353"/>
                    <a:pt x="665353" y="728472"/>
                    <a:pt x="587502" y="728472"/>
                  </a:cubicBezTo>
                  <a:lnTo>
                    <a:pt x="587502" y="720598"/>
                  </a:lnTo>
                  <a:lnTo>
                    <a:pt x="587502" y="728472"/>
                  </a:lnTo>
                  <a:lnTo>
                    <a:pt x="140970" y="728472"/>
                  </a:lnTo>
                  <a:lnTo>
                    <a:pt x="140970" y="720598"/>
                  </a:lnTo>
                  <a:lnTo>
                    <a:pt x="140970" y="728472"/>
                  </a:lnTo>
                  <a:cubicBezTo>
                    <a:pt x="63119" y="728472"/>
                    <a:pt x="0" y="665353"/>
                    <a:pt x="0" y="587502"/>
                  </a:cubicBezTo>
                  <a:lnTo>
                    <a:pt x="0" y="140970"/>
                  </a:lnTo>
                  <a:lnTo>
                    <a:pt x="7874" y="140970"/>
                  </a:lnTo>
                  <a:lnTo>
                    <a:pt x="0" y="140970"/>
                  </a:lnTo>
                  <a:moveTo>
                    <a:pt x="15875" y="140970"/>
                  </a:moveTo>
                  <a:lnTo>
                    <a:pt x="15875" y="587502"/>
                  </a:lnTo>
                  <a:lnTo>
                    <a:pt x="7874" y="587502"/>
                  </a:lnTo>
                  <a:lnTo>
                    <a:pt x="15748" y="587502"/>
                  </a:lnTo>
                  <a:cubicBezTo>
                    <a:pt x="15748" y="656590"/>
                    <a:pt x="71755" y="712597"/>
                    <a:pt x="140843" y="712597"/>
                  </a:cubicBezTo>
                  <a:lnTo>
                    <a:pt x="587502" y="712597"/>
                  </a:lnTo>
                  <a:cubicBezTo>
                    <a:pt x="656590" y="712597"/>
                    <a:pt x="712597" y="656590"/>
                    <a:pt x="712597" y="587502"/>
                  </a:cubicBezTo>
                  <a:lnTo>
                    <a:pt x="712597" y="140970"/>
                  </a:lnTo>
                  <a:cubicBezTo>
                    <a:pt x="712597" y="71882"/>
                    <a:pt x="656590" y="15875"/>
                    <a:pt x="587502" y="15875"/>
                  </a:cubicBezTo>
                  <a:lnTo>
                    <a:pt x="140970" y="15875"/>
                  </a:lnTo>
                  <a:lnTo>
                    <a:pt x="140970" y="7874"/>
                  </a:lnTo>
                  <a:lnTo>
                    <a:pt x="140970" y="15748"/>
                  </a:lnTo>
                  <a:cubicBezTo>
                    <a:pt x="71882" y="15748"/>
                    <a:pt x="15875" y="71755"/>
                    <a:pt x="15875" y="140843"/>
                  </a:cubicBezTo>
                  <a:close/>
                </a:path>
              </a:pathLst>
            </a:custGeom>
            <a:solidFill>
              <a:srgbClr val="E2B2E5"/>
            </a:solidFill>
          </p:spPr>
        </p:sp>
      </p:grpSp>
      <p:sp>
        <p:nvSpPr>
          <p:cNvPr name="TextBox 13" id="13"/>
          <p:cNvSpPr txBox="true"/>
          <p:nvPr/>
        </p:nvSpPr>
        <p:spPr>
          <a:xfrm rot="0">
            <a:off x="7879705" y="4266605"/>
            <a:ext cx="153591" cy="342900"/>
          </a:xfrm>
          <a:prstGeom prst="rect">
            <a:avLst/>
          </a:prstGeom>
        </p:spPr>
        <p:txBody>
          <a:bodyPr anchor="t" rtlCol="false" tIns="0" lIns="0" bIns="0" rIns="0">
            <a:spAutoFit/>
          </a:bodyPr>
          <a:lstStyle/>
          <a:p>
            <a:pPr algn="ctr" rtl="true" marL="0" indent="0" lvl="0">
              <a:lnSpc>
                <a:spcPts val="2786"/>
              </a:lnSpc>
            </a:pPr>
            <a:r>
              <a:rPr lang="en-US" b="true" sz="2322">
                <a:solidFill>
                  <a:srgbClr val="800080"/>
                </a:solidFill>
                <a:latin typeface="Droid Arabic Naskh Bold"/>
                <a:ea typeface="Droid Arabic Naskh Bold"/>
                <a:cs typeface="Droid Arabic Naskh Bold"/>
                <a:sym typeface="Droid Arabic Naskh Bold"/>
              </a:rPr>
              <a:t>۱</a:t>
            </a:r>
          </a:p>
        </p:txBody>
      </p:sp>
      <p:sp>
        <p:nvSpPr>
          <p:cNvPr name="TextBox 14" id="14"/>
          <p:cNvSpPr txBox="true"/>
          <p:nvPr/>
        </p:nvSpPr>
        <p:spPr>
          <a:xfrm rot="0">
            <a:off x="14487376" y="4085927"/>
            <a:ext cx="2969270" cy="434907"/>
          </a:xfrm>
          <a:prstGeom prst="rect">
            <a:avLst/>
          </a:prstGeom>
        </p:spPr>
        <p:txBody>
          <a:bodyPr anchor="t" rtlCol="false" tIns="0" lIns="0" bIns="0" rIns="0">
            <a:spAutoFit/>
          </a:bodyPr>
          <a:lstStyle/>
          <a:p>
            <a:pPr algn="r" rtl="true" marL="0" indent="0" lvl="0">
              <a:lnSpc>
                <a:spcPts val="3580"/>
              </a:lnSpc>
            </a:pPr>
            <a:r>
              <a:rPr lang="ar-EG" b="true" sz="2400">
                <a:solidFill>
                  <a:srgbClr val="800080"/>
                </a:solidFill>
                <a:latin typeface="Droid Arabic Naskh Bold"/>
                <a:ea typeface="Droid Arabic Naskh Bold"/>
                <a:cs typeface="Droid Arabic Naskh Bold"/>
                <a:sym typeface="Droid Arabic Naskh Bold"/>
                <a:rtl val="true"/>
              </a:rPr>
              <a:t>کپی‌رایت توسط</a:t>
            </a:r>
          </a:p>
        </p:txBody>
      </p:sp>
      <p:sp>
        <p:nvSpPr>
          <p:cNvPr name="TextBox 15" id="15"/>
          <p:cNvSpPr txBox="true"/>
          <p:nvPr/>
        </p:nvSpPr>
        <p:spPr>
          <a:xfrm rot="0">
            <a:off x="8461325" y="4500562"/>
            <a:ext cx="8995321" cy="544504"/>
          </a:xfrm>
          <a:prstGeom prst="rect">
            <a:avLst/>
          </a:prstGeom>
        </p:spPr>
        <p:txBody>
          <a:bodyPr anchor="t" rtlCol="false" tIns="0" lIns="0" bIns="0" rIns="0">
            <a:spAutoFit/>
          </a:bodyPr>
          <a:lstStyle/>
          <a:p>
            <a:pPr algn="r" rtl="true" marL="0" indent="0" lvl="0">
              <a:lnSpc>
                <a:spcPts val="4667"/>
              </a:lnSpc>
            </a:pPr>
            <a:r>
              <a:rPr lang="ar-EG" sz="2400">
                <a:solidFill>
                  <a:srgbClr val="800080"/>
                </a:solidFill>
                <a:latin typeface="Droid Arabic Naskh"/>
                <a:ea typeface="Droid Arabic Naskh"/>
                <a:cs typeface="Droid Arabic Naskh"/>
                <a:sym typeface="Droid Arabic Naskh"/>
                <a:rtl val="true"/>
              </a:rPr>
              <a:t>می‌توانید از آن استفاده کنید، به شرطی که نام نویسنده را ذکر کنید.</a:t>
            </a:r>
          </a:p>
        </p:txBody>
      </p:sp>
      <p:grpSp>
        <p:nvGrpSpPr>
          <p:cNvPr name="Group 16" id="16"/>
          <p:cNvGrpSpPr/>
          <p:nvPr/>
        </p:nvGrpSpPr>
        <p:grpSpPr>
          <a:xfrm rot="0">
            <a:off x="7683401" y="5560219"/>
            <a:ext cx="546347" cy="546347"/>
            <a:chOff x="0" y="0"/>
            <a:chExt cx="728463" cy="728463"/>
          </a:xfrm>
        </p:grpSpPr>
        <p:sp>
          <p:nvSpPr>
            <p:cNvPr name="Freeform 17" id="17"/>
            <p:cNvSpPr/>
            <p:nvPr/>
          </p:nvSpPr>
          <p:spPr>
            <a:xfrm flipH="false" flipV="false" rot="0">
              <a:off x="7874" y="7874"/>
              <a:ext cx="712597" cy="712597"/>
            </a:xfrm>
            <a:custGeom>
              <a:avLst/>
              <a:gdLst/>
              <a:ahLst/>
              <a:cxnLst/>
              <a:rect r="r" b="b" t="t" l="l"/>
              <a:pathLst>
                <a:path h="712597" w="712597">
                  <a:moveTo>
                    <a:pt x="0" y="133096"/>
                  </a:moveTo>
                  <a:cubicBezTo>
                    <a:pt x="0" y="59563"/>
                    <a:pt x="59563" y="0"/>
                    <a:pt x="133096" y="0"/>
                  </a:cubicBezTo>
                  <a:lnTo>
                    <a:pt x="579628" y="0"/>
                  </a:lnTo>
                  <a:cubicBezTo>
                    <a:pt x="653034" y="0"/>
                    <a:pt x="712597" y="59563"/>
                    <a:pt x="712597" y="132969"/>
                  </a:cubicBezTo>
                  <a:lnTo>
                    <a:pt x="712597" y="579628"/>
                  </a:lnTo>
                  <a:cubicBezTo>
                    <a:pt x="712597" y="653034"/>
                    <a:pt x="653034" y="712597"/>
                    <a:pt x="579628" y="712597"/>
                  </a:cubicBezTo>
                  <a:lnTo>
                    <a:pt x="133096" y="712597"/>
                  </a:lnTo>
                  <a:cubicBezTo>
                    <a:pt x="59563" y="712597"/>
                    <a:pt x="127" y="653034"/>
                    <a:pt x="0" y="579628"/>
                  </a:cubicBezTo>
                  <a:close/>
                </a:path>
              </a:pathLst>
            </a:custGeom>
            <a:solidFill>
              <a:srgbClr val="FCCCFF"/>
            </a:solidFill>
          </p:spPr>
        </p:sp>
        <p:sp>
          <p:nvSpPr>
            <p:cNvPr name="Freeform 18" id="18"/>
            <p:cNvSpPr/>
            <p:nvPr/>
          </p:nvSpPr>
          <p:spPr>
            <a:xfrm flipH="false" flipV="false" rot="0">
              <a:off x="0" y="0"/>
              <a:ext cx="728472" cy="728472"/>
            </a:xfrm>
            <a:custGeom>
              <a:avLst/>
              <a:gdLst/>
              <a:ahLst/>
              <a:cxnLst/>
              <a:rect r="r" b="b" t="t" l="l"/>
              <a:pathLst>
                <a:path h="728472" w="728472">
                  <a:moveTo>
                    <a:pt x="0" y="140970"/>
                  </a:moveTo>
                  <a:cubicBezTo>
                    <a:pt x="0" y="63119"/>
                    <a:pt x="63119" y="0"/>
                    <a:pt x="140970" y="0"/>
                  </a:cubicBezTo>
                  <a:lnTo>
                    <a:pt x="587502" y="0"/>
                  </a:lnTo>
                  <a:lnTo>
                    <a:pt x="587502" y="7874"/>
                  </a:lnTo>
                  <a:lnTo>
                    <a:pt x="587502" y="0"/>
                  </a:lnTo>
                  <a:cubicBezTo>
                    <a:pt x="665353" y="0"/>
                    <a:pt x="728472" y="63119"/>
                    <a:pt x="728472" y="140970"/>
                  </a:cubicBezTo>
                  <a:lnTo>
                    <a:pt x="720598" y="140970"/>
                  </a:lnTo>
                  <a:lnTo>
                    <a:pt x="728472" y="140970"/>
                  </a:lnTo>
                  <a:lnTo>
                    <a:pt x="728472" y="587502"/>
                  </a:lnTo>
                  <a:lnTo>
                    <a:pt x="720598" y="587502"/>
                  </a:lnTo>
                  <a:lnTo>
                    <a:pt x="728472" y="587502"/>
                  </a:lnTo>
                  <a:cubicBezTo>
                    <a:pt x="728472" y="665353"/>
                    <a:pt x="665353" y="728472"/>
                    <a:pt x="587502" y="728472"/>
                  </a:cubicBezTo>
                  <a:lnTo>
                    <a:pt x="587502" y="720598"/>
                  </a:lnTo>
                  <a:lnTo>
                    <a:pt x="587502" y="728472"/>
                  </a:lnTo>
                  <a:lnTo>
                    <a:pt x="140970" y="728472"/>
                  </a:lnTo>
                  <a:lnTo>
                    <a:pt x="140970" y="720598"/>
                  </a:lnTo>
                  <a:lnTo>
                    <a:pt x="140970" y="728472"/>
                  </a:lnTo>
                  <a:cubicBezTo>
                    <a:pt x="63119" y="728472"/>
                    <a:pt x="0" y="665353"/>
                    <a:pt x="0" y="587502"/>
                  </a:cubicBezTo>
                  <a:lnTo>
                    <a:pt x="0" y="140970"/>
                  </a:lnTo>
                  <a:lnTo>
                    <a:pt x="7874" y="140970"/>
                  </a:lnTo>
                  <a:lnTo>
                    <a:pt x="0" y="140970"/>
                  </a:lnTo>
                  <a:moveTo>
                    <a:pt x="15875" y="140970"/>
                  </a:moveTo>
                  <a:lnTo>
                    <a:pt x="15875" y="587502"/>
                  </a:lnTo>
                  <a:lnTo>
                    <a:pt x="7874" y="587502"/>
                  </a:lnTo>
                  <a:lnTo>
                    <a:pt x="15748" y="587502"/>
                  </a:lnTo>
                  <a:cubicBezTo>
                    <a:pt x="15748" y="656590"/>
                    <a:pt x="71755" y="712597"/>
                    <a:pt x="140843" y="712597"/>
                  </a:cubicBezTo>
                  <a:lnTo>
                    <a:pt x="587502" y="712597"/>
                  </a:lnTo>
                  <a:cubicBezTo>
                    <a:pt x="656590" y="712597"/>
                    <a:pt x="712597" y="656590"/>
                    <a:pt x="712597" y="587502"/>
                  </a:cubicBezTo>
                  <a:lnTo>
                    <a:pt x="712597" y="140970"/>
                  </a:lnTo>
                  <a:cubicBezTo>
                    <a:pt x="712597" y="71882"/>
                    <a:pt x="656590" y="15875"/>
                    <a:pt x="587502" y="15875"/>
                  </a:cubicBezTo>
                  <a:lnTo>
                    <a:pt x="140970" y="15875"/>
                  </a:lnTo>
                  <a:lnTo>
                    <a:pt x="140970" y="7874"/>
                  </a:lnTo>
                  <a:lnTo>
                    <a:pt x="140970" y="15748"/>
                  </a:lnTo>
                  <a:cubicBezTo>
                    <a:pt x="71882" y="15748"/>
                    <a:pt x="15875" y="71755"/>
                    <a:pt x="15875" y="140843"/>
                  </a:cubicBezTo>
                  <a:close/>
                </a:path>
              </a:pathLst>
            </a:custGeom>
            <a:solidFill>
              <a:srgbClr val="E2B2E5"/>
            </a:solidFill>
          </p:spPr>
        </p:sp>
      </p:grpSp>
      <p:sp>
        <p:nvSpPr>
          <p:cNvPr name="TextBox 19" id="19"/>
          <p:cNvSpPr txBox="true"/>
          <p:nvPr/>
        </p:nvSpPr>
        <p:spPr>
          <a:xfrm rot="0">
            <a:off x="7844432" y="5664696"/>
            <a:ext cx="224284" cy="342900"/>
          </a:xfrm>
          <a:prstGeom prst="rect">
            <a:avLst/>
          </a:prstGeom>
        </p:spPr>
        <p:txBody>
          <a:bodyPr anchor="t" rtlCol="false" tIns="0" lIns="0" bIns="0" rIns="0">
            <a:spAutoFit/>
          </a:bodyPr>
          <a:lstStyle/>
          <a:p>
            <a:pPr algn="ctr" rtl="true" marL="0" indent="0" lvl="0">
              <a:lnSpc>
                <a:spcPts val="2786"/>
              </a:lnSpc>
            </a:pPr>
            <a:r>
              <a:rPr lang="en-US" b="true" sz="2322">
                <a:solidFill>
                  <a:srgbClr val="800080"/>
                </a:solidFill>
                <a:latin typeface="Droid Arabic Naskh Bold"/>
                <a:ea typeface="Droid Arabic Naskh Bold"/>
                <a:cs typeface="Droid Arabic Naskh Bold"/>
                <a:sym typeface="Droid Arabic Naskh Bold"/>
              </a:rPr>
              <a:t>۲</a:t>
            </a:r>
          </a:p>
        </p:txBody>
      </p:sp>
      <p:sp>
        <p:nvSpPr>
          <p:cNvPr name="TextBox 20" id="20"/>
          <p:cNvSpPr txBox="true"/>
          <p:nvPr/>
        </p:nvSpPr>
        <p:spPr>
          <a:xfrm rot="0">
            <a:off x="14487376" y="5527290"/>
            <a:ext cx="2969270" cy="434907"/>
          </a:xfrm>
          <a:prstGeom prst="rect">
            <a:avLst/>
          </a:prstGeom>
        </p:spPr>
        <p:txBody>
          <a:bodyPr anchor="t" rtlCol="false" tIns="0" lIns="0" bIns="0" rIns="0">
            <a:spAutoFit/>
          </a:bodyPr>
          <a:lstStyle/>
          <a:p>
            <a:pPr algn="r" rtl="true" marL="0" indent="0" lvl="0">
              <a:lnSpc>
                <a:spcPts val="3580"/>
              </a:lnSpc>
            </a:pPr>
            <a:r>
              <a:rPr lang="en-US" b="true" sz="2400">
                <a:solidFill>
                  <a:srgbClr val="800080"/>
                </a:solidFill>
                <a:latin typeface="Droid Arabic Naskh Bold"/>
                <a:ea typeface="Droid Arabic Naskh Bold"/>
                <a:cs typeface="Droid Arabic Naskh Bold"/>
                <a:sym typeface="Droid Arabic Naskh Bold"/>
              </a:rPr>
              <a:t>CC BY-SA</a:t>
            </a:r>
          </a:p>
        </p:txBody>
      </p:sp>
      <p:sp>
        <p:nvSpPr>
          <p:cNvPr name="TextBox 21" id="21"/>
          <p:cNvSpPr txBox="true"/>
          <p:nvPr/>
        </p:nvSpPr>
        <p:spPr>
          <a:xfrm rot="0">
            <a:off x="8461325" y="6022479"/>
            <a:ext cx="8995321" cy="834390"/>
          </a:xfrm>
          <a:prstGeom prst="rect">
            <a:avLst/>
          </a:prstGeom>
        </p:spPr>
        <p:txBody>
          <a:bodyPr anchor="t" rtlCol="false" tIns="0" lIns="0" bIns="0" rIns="0">
            <a:spAutoFit/>
          </a:bodyPr>
          <a:lstStyle/>
          <a:p>
            <a:pPr algn="r" rtl="true" marL="0" indent="0" lvl="0">
              <a:lnSpc>
                <a:spcPts val="3359"/>
              </a:lnSpc>
            </a:pPr>
            <a:r>
              <a:rPr lang="ar-EG" sz="2400">
                <a:solidFill>
                  <a:srgbClr val="800080"/>
                </a:solidFill>
                <a:latin typeface="Droid Arabic Naskh"/>
                <a:ea typeface="Droid Arabic Naskh"/>
                <a:cs typeface="Droid Arabic Naskh"/>
                <a:sym typeface="Droid Arabic Naskh"/>
                <a:rtl val="true"/>
              </a:rPr>
              <a:t>شما می‌توانید از آن استفاده کنید و آن را تغییر دهید، مشروط بر اینکه به نویسنده استناد کنید و تحت همان مجوز به اشتراک بگذارید.</a:t>
            </a:r>
          </a:p>
        </p:txBody>
      </p:sp>
      <p:grpSp>
        <p:nvGrpSpPr>
          <p:cNvPr name="Group 22" id="22"/>
          <p:cNvGrpSpPr/>
          <p:nvPr/>
        </p:nvGrpSpPr>
        <p:grpSpPr>
          <a:xfrm rot="0">
            <a:off x="7683401" y="7338268"/>
            <a:ext cx="546347" cy="546347"/>
            <a:chOff x="0" y="0"/>
            <a:chExt cx="728463" cy="728463"/>
          </a:xfrm>
        </p:grpSpPr>
        <p:sp>
          <p:nvSpPr>
            <p:cNvPr name="Freeform 23" id="23"/>
            <p:cNvSpPr/>
            <p:nvPr/>
          </p:nvSpPr>
          <p:spPr>
            <a:xfrm flipH="false" flipV="false" rot="0">
              <a:off x="7874" y="7874"/>
              <a:ext cx="712597" cy="712597"/>
            </a:xfrm>
            <a:custGeom>
              <a:avLst/>
              <a:gdLst/>
              <a:ahLst/>
              <a:cxnLst/>
              <a:rect r="r" b="b" t="t" l="l"/>
              <a:pathLst>
                <a:path h="712597" w="712597">
                  <a:moveTo>
                    <a:pt x="0" y="133096"/>
                  </a:moveTo>
                  <a:cubicBezTo>
                    <a:pt x="0" y="59563"/>
                    <a:pt x="59563" y="0"/>
                    <a:pt x="133096" y="0"/>
                  </a:cubicBezTo>
                  <a:lnTo>
                    <a:pt x="579628" y="0"/>
                  </a:lnTo>
                  <a:cubicBezTo>
                    <a:pt x="653034" y="0"/>
                    <a:pt x="712597" y="59563"/>
                    <a:pt x="712597" y="132969"/>
                  </a:cubicBezTo>
                  <a:lnTo>
                    <a:pt x="712597" y="579628"/>
                  </a:lnTo>
                  <a:cubicBezTo>
                    <a:pt x="712597" y="653034"/>
                    <a:pt x="653034" y="712597"/>
                    <a:pt x="579628" y="712597"/>
                  </a:cubicBezTo>
                  <a:lnTo>
                    <a:pt x="133096" y="712597"/>
                  </a:lnTo>
                  <a:cubicBezTo>
                    <a:pt x="59563" y="712597"/>
                    <a:pt x="127" y="653034"/>
                    <a:pt x="0" y="579628"/>
                  </a:cubicBezTo>
                  <a:close/>
                </a:path>
              </a:pathLst>
            </a:custGeom>
            <a:solidFill>
              <a:srgbClr val="FCCCFF"/>
            </a:solidFill>
          </p:spPr>
        </p:sp>
        <p:sp>
          <p:nvSpPr>
            <p:cNvPr name="Freeform 24" id="24"/>
            <p:cNvSpPr/>
            <p:nvPr/>
          </p:nvSpPr>
          <p:spPr>
            <a:xfrm flipH="false" flipV="false" rot="0">
              <a:off x="0" y="0"/>
              <a:ext cx="728472" cy="728472"/>
            </a:xfrm>
            <a:custGeom>
              <a:avLst/>
              <a:gdLst/>
              <a:ahLst/>
              <a:cxnLst/>
              <a:rect r="r" b="b" t="t" l="l"/>
              <a:pathLst>
                <a:path h="728472" w="728472">
                  <a:moveTo>
                    <a:pt x="0" y="140970"/>
                  </a:moveTo>
                  <a:cubicBezTo>
                    <a:pt x="0" y="63119"/>
                    <a:pt x="63119" y="0"/>
                    <a:pt x="140970" y="0"/>
                  </a:cubicBezTo>
                  <a:lnTo>
                    <a:pt x="587502" y="0"/>
                  </a:lnTo>
                  <a:lnTo>
                    <a:pt x="587502" y="7874"/>
                  </a:lnTo>
                  <a:lnTo>
                    <a:pt x="587502" y="0"/>
                  </a:lnTo>
                  <a:cubicBezTo>
                    <a:pt x="665353" y="0"/>
                    <a:pt x="728472" y="63119"/>
                    <a:pt x="728472" y="140970"/>
                  </a:cubicBezTo>
                  <a:lnTo>
                    <a:pt x="720598" y="140970"/>
                  </a:lnTo>
                  <a:lnTo>
                    <a:pt x="728472" y="140970"/>
                  </a:lnTo>
                  <a:lnTo>
                    <a:pt x="728472" y="587502"/>
                  </a:lnTo>
                  <a:lnTo>
                    <a:pt x="720598" y="587502"/>
                  </a:lnTo>
                  <a:lnTo>
                    <a:pt x="728472" y="587502"/>
                  </a:lnTo>
                  <a:cubicBezTo>
                    <a:pt x="728472" y="665353"/>
                    <a:pt x="665353" y="728472"/>
                    <a:pt x="587502" y="728472"/>
                  </a:cubicBezTo>
                  <a:lnTo>
                    <a:pt x="587502" y="720598"/>
                  </a:lnTo>
                  <a:lnTo>
                    <a:pt x="587502" y="728472"/>
                  </a:lnTo>
                  <a:lnTo>
                    <a:pt x="140970" y="728472"/>
                  </a:lnTo>
                  <a:lnTo>
                    <a:pt x="140970" y="720598"/>
                  </a:lnTo>
                  <a:lnTo>
                    <a:pt x="140970" y="728472"/>
                  </a:lnTo>
                  <a:cubicBezTo>
                    <a:pt x="63119" y="728472"/>
                    <a:pt x="0" y="665353"/>
                    <a:pt x="0" y="587502"/>
                  </a:cubicBezTo>
                  <a:lnTo>
                    <a:pt x="0" y="140970"/>
                  </a:lnTo>
                  <a:lnTo>
                    <a:pt x="7874" y="140970"/>
                  </a:lnTo>
                  <a:lnTo>
                    <a:pt x="0" y="140970"/>
                  </a:lnTo>
                  <a:moveTo>
                    <a:pt x="15875" y="140970"/>
                  </a:moveTo>
                  <a:lnTo>
                    <a:pt x="15875" y="587502"/>
                  </a:lnTo>
                  <a:lnTo>
                    <a:pt x="7874" y="587502"/>
                  </a:lnTo>
                  <a:lnTo>
                    <a:pt x="15748" y="587502"/>
                  </a:lnTo>
                  <a:cubicBezTo>
                    <a:pt x="15748" y="656590"/>
                    <a:pt x="71755" y="712597"/>
                    <a:pt x="140843" y="712597"/>
                  </a:cubicBezTo>
                  <a:lnTo>
                    <a:pt x="587502" y="712597"/>
                  </a:lnTo>
                  <a:cubicBezTo>
                    <a:pt x="656590" y="712597"/>
                    <a:pt x="712597" y="656590"/>
                    <a:pt x="712597" y="587502"/>
                  </a:cubicBezTo>
                  <a:lnTo>
                    <a:pt x="712597" y="140970"/>
                  </a:lnTo>
                  <a:cubicBezTo>
                    <a:pt x="712597" y="71882"/>
                    <a:pt x="656590" y="15875"/>
                    <a:pt x="587502" y="15875"/>
                  </a:cubicBezTo>
                  <a:lnTo>
                    <a:pt x="140970" y="15875"/>
                  </a:lnTo>
                  <a:lnTo>
                    <a:pt x="140970" y="7874"/>
                  </a:lnTo>
                  <a:lnTo>
                    <a:pt x="140970" y="15748"/>
                  </a:lnTo>
                  <a:cubicBezTo>
                    <a:pt x="71882" y="15748"/>
                    <a:pt x="15875" y="71755"/>
                    <a:pt x="15875" y="140843"/>
                  </a:cubicBezTo>
                  <a:close/>
                </a:path>
              </a:pathLst>
            </a:custGeom>
            <a:solidFill>
              <a:srgbClr val="E2B2E5"/>
            </a:solidFill>
          </p:spPr>
        </p:sp>
      </p:grpSp>
      <p:sp>
        <p:nvSpPr>
          <p:cNvPr name="TextBox 25" id="25"/>
          <p:cNvSpPr txBox="true"/>
          <p:nvPr/>
        </p:nvSpPr>
        <p:spPr>
          <a:xfrm rot="0">
            <a:off x="7841605" y="7442746"/>
            <a:ext cx="229940" cy="342900"/>
          </a:xfrm>
          <a:prstGeom prst="rect">
            <a:avLst/>
          </a:prstGeom>
        </p:spPr>
        <p:txBody>
          <a:bodyPr anchor="t" rtlCol="false" tIns="0" lIns="0" bIns="0" rIns="0">
            <a:spAutoFit/>
          </a:bodyPr>
          <a:lstStyle/>
          <a:p>
            <a:pPr algn="ctr" rtl="true" marL="0" indent="0" lvl="0">
              <a:lnSpc>
                <a:spcPts val="2786"/>
              </a:lnSpc>
            </a:pPr>
            <a:r>
              <a:rPr lang="en-US" b="true" sz="2322">
                <a:solidFill>
                  <a:srgbClr val="800080"/>
                </a:solidFill>
                <a:latin typeface="Droid Arabic Naskh Bold"/>
                <a:ea typeface="Droid Arabic Naskh Bold"/>
                <a:cs typeface="Droid Arabic Naskh Bold"/>
                <a:sym typeface="Droid Arabic Naskh Bold"/>
              </a:rPr>
              <a:t>۳</a:t>
            </a:r>
          </a:p>
        </p:txBody>
      </p:sp>
      <p:sp>
        <p:nvSpPr>
          <p:cNvPr name="TextBox 26" id="26"/>
          <p:cNvSpPr txBox="true"/>
          <p:nvPr/>
        </p:nvSpPr>
        <p:spPr>
          <a:xfrm rot="0">
            <a:off x="14487376" y="7342644"/>
            <a:ext cx="2969270" cy="434907"/>
          </a:xfrm>
          <a:prstGeom prst="rect">
            <a:avLst/>
          </a:prstGeom>
        </p:spPr>
        <p:txBody>
          <a:bodyPr anchor="t" rtlCol="false" tIns="0" lIns="0" bIns="0" rIns="0">
            <a:spAutoFit/>
          </a:bodyPr>
          <a:lstStyle/>
          <a:p>
            <a:pPr algn="r" rtl="true" marL="0" indent="0" lvl="0">
              <a:lnSpc>
                <a:spcPts val="3580"/>
              </a:lnSpc>
            </a:pPr>
            <a:r>
              <a:rPr lang="en-US" b="true" sz="2400">
                <a:solidFill>
                  <a:srgbClr val="800080"/>
                </a:solidFill>
                <a:latin typeface="Droid Arabic Naskh Bold"/>
                <a:ea typeface="Droid Arabic Naskh Bold"/>
                <a:cs typeface="Droid Arabic Naskh Bold"/>
                <a:sym typeface="Droid Arabic Naskh Bold"/>
              </a:rPr>
              <a:t>CC BY-ND</a:t>
            </a:r>
          </a:p>
        </p:txBody>
      </p:sp>
      <p:sp>
        <p:nvSpPr>
          <p:cNvPr name="TextBox 27" id="27"/>
          <p:cNvSpPr txBox="true"/>
          <p:nvPr/>
        </p:nvSpPr>
        <p:spPr>
          <a:xfrm rot="0">
            <a:off x="8461325" y="7676704"/>
            <a:ext cx="8995321" cy="544504"/>
          </a:xfrm>
          <a:prstGeom prst="rect">
            <a:avLst/>
          </a:prstGeom>
        </p:spPr>
        <p:txBody>
          <a:bodyPr anchor="t" rtlCol="false" tIns="0" lIns="0" bIns="0" rIns="0">
            <a:spAutoFit/>
          </a:bodyPr>
          <a:lstStyle/>
          <a:p>
            <a:pPr algn="r" rtl="true" marL="0" indent="0" lvl="0">
              <a:lnSpc>
                <a:spcPts val="4667"/>
              </a:lnSpc>
            </a:pPr>
            <a:r>
              <a:rPr lang="ar-EG" sz="2400">
                <a:solidFill>
                  <a:srgbClr val="800080"/>
                </a:solidFill>
                <a:latin typeface="Droid Arabic Naskh"/>
                <a:ea typeface="Droid Arabic Naskh"/>
                <a:cs typeface="Droid Arabic Naskh"/>
                <a:sym typeface="Droid Arabic Naskh"/>
                <a:rtl val="true"/>
              </a:rPr>
              <a:t>می‌توانید استفاده کنید، اما بدون تغییر.</a:t>
            </a:r>
          </a:p>
        </p:txBody>
      </p:sp>
      <p:grpSp>
        <p:nvGrpSpPr>
          <p:cNvPr name="Group 28" id="28"/>
          <p:cNvGrpSpPr/>
          <p:nvPr/>
        </p:nvGrpSpPr>
        <p:grpSpPr>
          <a:xfrm rot="0">
            <a:off x="7683401" y="8736359"/>
            <a:ext cx="546347" cy="546347"/>
            <a:chOff x="0" y="0"/>
            <a:chExt cx="728463" cy="728463"/>
          </a:xfrm>
        </p:grpSpPr>
        <p:sp>
          <p:nvSpPr>
            <p:cNvPr name="Freeform 29" id="29"/>
            <p:cNvSpPr/>
            <p:nvPr/>
          </p:nvSpPr>
          <p:spPr>
            <a:xfrm flipH="false" flipV="false" rot="0">
              <a:off x="7874" y="7874"/>
              <a:ext cx="712597" cy="712597"/>
            </a:xfrm>
            <a:custGeom>
              <a:avLst/>
              <a:gdLst/>
              <a:ahLst/>
              <a:cxnLst/>
              <a:rect r="r" b="b" t="t" l="l"/>
              <a:pathLst>
                <a:path h="712597" w="712597">
                  <a:moveTo>
                    <a:pt x="0" y="133096"/>
                  </a:moveTo>
                  <a:cubicBezTo>
                    <a:pt x="0" y="59563"/>
                    <a:pt x="59563" y="0"/>
                    <a:pt x="133096" y="0"/>
                  </a:cubicBezTo>
                  <a:lnTo>
                    <a:pt x="579628" y="0"/>
                  </a:lnTo>
                  <a:cubicBezTo>
                    <a:pt x="653034" y="0"/>
                    <a:pt x="712597" y="59563"/>
                    <a:pt x="712597" y="132969"/>
                  </a:cubicBezTo>
                  <a:lnTo>
                    <a:pt x="712597" y="579628"/>
                  </a:lnTo>
                  <a:cubicBezTo>
                    <a:pt x="712597" y="653034"/>
                    <a:pt x="653034" y="712597"/>
                    <a:pt x="579628" y="712597"/>
                  </a:cubicBezTo>
                  <a:lnTo>
                    <a:pt x="133096" y="712597"/>
                  </a:lnTo>
                  <a:cubicBezTo>
                    <a:pt x="59563" y="712597"/>
                    <a:pt x="127" y="653034"/>
                    <a:pt x="0" y="579628"/>
                  </a:cubicBezTo>
                  <a:close/>
                </a:path>
              </a:pathLst>
            </a:custGeom>
            <a:solidFill>
              <a:srgbClr val="FCCCFF"/>
            </a:solidFill>
          </p:spPr>
        </p:sp>
        <p:sp>
          <p:nvSpPr>
            <p:cNvPr name="Freeform 30" id="30"/>
            <p:cNvSpPr/>
            <p:nvPr/>
          </p:nvSpPr>
          <p:spPr>
            <a:xfrm flipH="false" flipV="false" rot="0">
              <a:off x="0" y="0"/>
              <a:ext cx="728472" cy="728472"/>
            </a:xfrm>
            <a:custGeom>
              <a:avLst/>
              <a:gdLst/>
              <a:ahLst/>
              <a:cxnLst/>
              <a:rect r="r" b="b" t="t" l="l"/>
              <a:pathLst>
                <a:path h="728472" w="728472">
                  <a:moveTo>
                    <a:pt x="0" y="140970"/>
                  </a:moveTo>
                  <a:cubicBezTo>
                    <a:pt x="0" y="63119"/>
                    <a:pt x="63119" y="0"/>
                    <a:pt x="140970" y="0"/>
                  </a:cubicBezTo>
                  <a:lnTo>
                    <a:pt x="587502" y="0"/>
                  </a:lnTo>
                  <a:lnTo>
                    <a:pt x="587502" y="7874"/>
                  </a:lnTo>
                  <a:lnTo>
                    <a:pt x="587502" y="0"/>
                  </a:lnTo>
                  <a:cubicBezTo>
                    <a:pt x="665353" y="0"/>
                    <a:pt x="728472" y="63119"/>
                    <a:pt x="728472" y="140970"/>
                  </a:cubicBezTo>
                  <a:lnTo>
                    <a:pt x="720598" y="140970"/>
                  </a:lnTo>
                  <a:lnTo>
                    <a:pt x="728472" y="140970"/>
                  </a:lnTo>
                  <a:lnTo>
                    <a:pt x="728472" y="587502"/>
                  </a:lnTo>
                  <a:lnTo>
                    <a:pt x="720598" y="587502"/>
                  </a:lnTo>
                  <a:lnTo>
                    <a:pt x="728472" y="587502"/>
                  </a:lnTo>
                  <a:cubicBezTo>
                    <a:pt x="728472" y="665353"/>
                    <a:pt x="665353" y="728472"/>
                    <a:pt x="587502" y="728472"/>
                  </a:cubicBezTo>
                  <a:lnTo>
                    <a:pt x="587502" y="720598"/>
                  </a:lnTo>
                  <a:lnTo>
                    <a:pt x="587502" y="728472"/>
                  </a:lnTo>
                  <a:lnTo>
                    <a:pt x="140970" y="728472"/>
                  </a:lnTo>
                  <a:lnTo>
                    <a:pt x="140970" y="720598"/>
                  </a:lnTo>
                  <a:lnTo>
                    <a:pt x="140970" y="728472"/>
                  </a:lnTo>
                  <a:cubicBezTo>
                    <a:pt x="63119" y="728472"/>
                    <a:pt x="0" y="665353"/>
                    <a:pt x="0" y="587502"/>
                  </a:cubicBezTo>
                  <a:lnTo>
                    <a:pt x="0" y="140970"/>
                  </a:lnTo>
                  <a:lnTo>
                    <a:pt x="7874" y="140970"/>
                  </a:lnTo>
                  <a:lnTo>
                    <a:pt x="0" y="140970"/>
                  </a:lnTo>
                  <a:moveTo>
                    <a:pt x="15875" y="140970"/>
                  </a:moveTo>
                  <a:lnTo>
                    <a:pt x="15875" y="587502"/>
                  </a:lnTo>
                  <a:lnTo>
                    <a:pt x="7874" y="587502"/>
                  </a:lnTo>
                  <a:lnTo>
                    <a:pt x="15748" y="587502"/>
                  </a:lnTo>
                  <a:cubicBezTo>
                    <a:pt x="15748" y="656590"/>
                    <a:pt x="71755" y="712597"/>
                    <a:pt x="140843" y="712597"/>
                  </a:cubicBezTo>
                  <a:lnTo>
                    <a:pt x="587502" y="712597"/>
                  </a:lnTo>
                  <a:cubicBezTo>
                    <a:pt x="656590" y="712597"/>
                    <a:pt x="712597" y="656590"/>
                    <a:pt x="712597" y="587502"/>
                  </a:cubicBezTo>
                  <a:lnTo>
                    <a:pt x="712597" y="140970"/>
                  </a:lnTo>
                  <a:cubicBezTo>
                    <a:pt x="712597" y="71882"/>
                    <a:pt x="656590" y="15875"/>
                    <a:pt x="587502" y="15875"/>
                  </a:cubicBezTo>
                  <a:lnTo>
                    <a:pt x="140970" y="15875"/>
                  </a:lnTo>
                  <a:lnTo>
                    <a:pt x="140970" y="7874"/>
                  </a:lnTo>
                  <a:lnTo>
                    <a:pt x="140970" y="15748"/>
                  </a:lnTo>
                  <a:cubicBezTo>
                    <a:pt x="71882" y="15748"/>
                    <a:pt x="15875" y="71755"/>
                    <a:pt x="15875" y="140843"/>
                  </a:cubicBezTo>
                  <a:close/>
                </a:path>
              </a:pathLst>
            </a:custGeom>
            <a:solidFill>
              <a:srgbClr val="E2B2E5"/>
            </a:solidFill>
          </p:spPr>
        </p:sp>
      </p:grpSp>
      <p:sp>
        <p:nvSpPr>
          <p:cNvPr name="TextBox 31" id="31"/>
          <p:cNvSpPr txBox="true"/>
          <p:nvPr/>
        </p:nvSpPr>
        <p:spPr>
          <a:xfrm rot="0">
            <a:off x="7836099" y="8840837"/>
            <a:ext cx="240952" cy="342900"/>
          </a:xfrm>
          <a:prstGeom prst="rect">
            <a:avLst/>
          </a:prstGeom>
        </p:spPr>
        <p:txBody>
          <a:bodyPr anchor="t" rtlCol="false" tIns="0" lIns="0" bIns="0" rIns="0">
            <a:spAutoFit/>
          </a:bodyPr>
          <a:lstStyle/>
          <a:p>
            <a:pPr algn="ctr" rtl="true" marL="0" indent="0" lvl="0">
              <a:lnSpc>
                <a:spcPts val="2786"/>
              </a:lnSpc>
            </a:pPr>
            <a:r>
              <a:rPr lang="en-US" b="true" sz="2322">
                <a:solidFill>
                  <a:srgbClr val="800080"/>
                </a:solidFill>
                <a:latin typeface="Droid Arabic Naskh Bold"/>
                <a:ea typeface="Droid Arabic Naskh Bold"/>
                <a:cs typeface="Droid Arabic Naskh Bold"/>
                <a:sym typeface="Droid Arabic Naskh Bold"/>
              </a:rPr>
              <a:t>۴</a:t>
            </a:r>
          </a:p>
        </p:txBody>
      </p:sp>
      <p:sp>
        <p:nvSpPr>
          <p:cNvPr name="TextBox 32" id="32"/>
          <p:cNvSpPr txBox="true"/>
          <p:nvPr/>
        </p:nvSpPr>
        <p:spPr>
          <a:xfrm rot="0">
            <a:off x="13871554" y="8602208"/>
            <a:ext cx="2969270" cy="434907"/>
          </a:xfrm>
          <a:prstGeom prst="rect">
            <a:avLst/>
          </a:prstGeom>
        </p:spPr>
        <p:txBody>
          <a:bodyPr anchor="t" rtlCol="false" tIns="0" lIns="0" bIns="0" rIns="0">
            <a:spAutoFit/>
          </a:bodyPr>
          <a:lstStyle/>
          <a:p>
            <a:pPr algn="r" rtl="true" marL="0" indent="0" lvl="0">
              <a:lnSpc>
                <a:spcPts val="3580"/>
              </a:lnSpc>
            </a:pPr>
            <a:r>
              <a:rPr lang="en-US" b="true" sz="2400">
                <a:solidFill>
                  <a:srgbClr val="800080"/>
                </a:solidFill>
                <a:latin typeface="Droid Arabic Naskh Bold"/>
                <a:ea typeface="Droid Arabic Naskh Bold"/>
                <a:cs typeface="Droid Arabic Naskh Bold"/>
                <a:sym typeface="Droid Arabic Naskh Bold"/>
              </a:rPr>
              <a:t>CC BY-NC</a:t>
            </a:r>
          </a:p>
        </p:txBody>
      </p:sp>
      <p:sp>
        <p:nvSpPr>
          <p:cNvPr name="TextBox 33" id="33"/>
          <p:cNvSpPr txBox="true"/>
          <p:nvPr/>
        </p:nvSpPr>
        <p:spPr>
          <a:xfrm rot="0">
            <a:off x="8077051" y="8765001"/>
            <a:ext cx="8803612" cy="517706"/>
          </a:xfrm>
          <a:prstGeom prst="rect">
            <a:avLst/>
          </a:prstGeom>
        </p:spPr>
        <p:txBody>
          <a:bodyPr anchor="t" rtlCol="false" tIns="0" lIns="0" bIns="0" rIns="0">
            <a:spAutoFit/>
          </a:bodyPr>
          <a:lstStyle/>
          <a:p>
            <a:pPr algn="r" rtl="true" marL="0" indent="0" lvl="0">
              <a:lnSpc>
                <a:spcPts val="4568"/>
              </a:lnSpc>
            </a:pPr>
            <a:r>
              <a:rPr lang="ar-EG" sz="2348">
                <a:solidFill>
                  <a:srgbClr val="800080"/>
                </a:solidFill>
                <a:latin typeface="Droid Arabic Naskh"/>
                <a:ea typeface="Droid Arabic Naskh"/>
                <a:cs typeface="Droid Arabic Naskh"/>
                <a:sym typeface="Droid Arabic Naskh"/>
                <a:rtl val="true"/>
              </a:rPr>
              <a:t>می‌توانید استفاده کنید، اما غیرتجاری.</a:t>
            </a:r>
          </a:p>
        </p:txBody>
      </p:sp>
      <p:sp>
        <p:nvSpPr>
          <p:cNvPr name="Freeform 34" id="34"/>
          <p:cNvSpPr/>
          <p:nvPr/>
        </p:nvSpPr>
        <p:spPr>
          <a:xfrm flipH="false" flipV="false" rot="0">
            <a:off x="16840824" y="8783183"/>
            <a:ext cx="1231644" cy="1231644"/>
          </a:xfrm>
          <a:custGeom>
            <a:avLst/>
            <a:gdLst/>
            <a:ahLst/>
            <a:cxnLst/>
            <a:rect r="r" b="b" t="t" l="l"/>
            <a:pathLst>
              <a:path h="1231644" w="1231644">
                <a:moveTo>
                  <a:pt x="0" y="0"/>
                </a:moveTo>
                <a:lnTo>
                  <a:pt x="1231644" y="0"/>
                </a:lnTo>
                <a:lnTo>
                  <a:pt x="1231644" y="1231644"/>
                </a:lnTo>
                <a:lnTo>
                  <a:pt x="0" y="1231644"/>
                </a:lnTo>
                <a:lnTo>
                  <a:pt x="0" y="0"/>
                </a:lnTo>
                <a:close/>
              </a:path>
            </a:pathLst>
          </a:custGeom>
          <a:blipFill>
            <a:blip r:embed="rId4"/>
            <a:stretch>
              <a:fillRect l="0" t="0" r="0" b="0"/>
            </a:stretch>
          </a:blip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E6E6E6"/>
            </a:solidFill>
          </p:spPr>
        </p:sp>
      </p:grpSp>
      <p:grpSp>
        <p:nvGrpSpPr>
          <p:cNvPr name="Group 4" id="4"/>
          <p:cNvGrpSpPr/>
          <p:nvPr/>
        </p:nvGrpSpPr>
        <p:grpSpPr>
          <a:xfrm rot="0">
            <a:off x="1905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FFF"/>
            </a:solidFill>
          </p:spPr>
        </p:sp>
      </p:grpSp>
      <p:grpSp>
        <p:nvGrpSpPr>
          <p:cNvPr name="Group 6" id="6"/>
          <p:cNvGrpSpPr>
            <a:grpSpLocks noChangeAspect="true"/>
          </p:cNvGrpSpPr>
          <p:nvPr/>
        </p:nvGrpSpPr>
        <p:grpSpPr>
          <a:xfrm rot="0">
            <a:off x="11430000" y="0"/>
            <a:ext cx="6858000" cy="10287000"/>
            <a:chOff x="0" y="0"/>
            <a:chExt cx="9144000" cy="13716000"/>
          </a:xfrm>
        </p:grpSpPr>
        <p:sp>
          <p:nvSpPr>
            <p:cNvPr name="Freeform 7" id="7" descr="از پیش کدگذاری شده.png"/>
            <p:cNvSpPr/>
            <p:nvPr/>
          </p:nvSpPr>
          <p:spPr>
            <a:xfrm flipH="false" flipV="false" rot="0">
              <a:off x="0" y="0"/>
              <a:ext cx="9144000" cy="13716000"/>
            </a:xfrm>
            <a:custGeom>
              <a:avLst/>
              <a:gdLst/>
              <a:ahLst/>
              <a:cxnLst/>
              <a:rect r="r" b="b" t="t" l="l"/>
              <a:pathLst>
                <a:path h="13716000" w="9144000">
                  <a:moveTo>
                    <a:pt x="0" y="0"/>
                  </a:moveTo>
                  <a:lnTo>
                    <a:pt x="9144000" y="0"/>
                  </a:lnTo>
                  <a:lnTo>
                    <a:pt x="9144000" y="13716000"/>
                  </a:lnTo>
                  <a:lnTo>
                    <a:pt x="0" y="13716000"/>
                  </a:lnTo>
                  <a:lnTo>
                    <a:pt x="0" y="0"/>
                  </a:lnTo>
                  <a:close/>
                </a:path>
              </a:pathLst>
            </a:custGeom>
            <a:blipFill>
              <a:blip r:embed="rId3"/>
              <a:stretch>
                <a:fillRect l="0" t="0" r="0" b="0"/>
              </a:stretch>
            </a:blipFill>
          </p:spPr>
        </p:sp>
      </p:grpSp>
      <p:sp>
        <p:nvSpPr>
          <p:cNvPr name="TextBox 8" id="8"/>
          <p:cNvSpPr txBox="true"/>
          <p:nvPr/>
        </p:nvSpPr>
        <p:spPr>
          <a:xfrm rot="0">
            <a:off x="1080046" y="2003264"/>
            <a:ext cx="9269909" cy="2103438"/>
          </a:xfrm>
          <a:prstGeom prst="rect">
            <a:avLst/>
          </a:prstGeom>
        </p:spPr>
        <p:txBody>
          <a:bodyPr anchor="t" rtlCol="false" tIns="0" lIns="0" bIns="0" rIns="0">
            <a:spAutoFit/>
          </a:bodyPr>
          <a:lstStyle/>
          <a:p>
            <a:pPr algn="r" rtl="true" marL="0" indent="0" lvl="0">
              <a:lnSpc>
                <a:spcPts val="8487"/>
              </a:lnSpc>
            </a:pPr>
            <a:r>
              <a:rPr lang="ar-EG" b="true" sz="6062">
                <a:solidFill>
                  <a:srgbClr val="800080"/>
                </a:solidFill>
                <a:latin typeface="Droid Arabic Naskh Bold"/>
                <a:ea typeface="Droid Arabic Naskh Bold"/>
                <a:cs typeface="Droid Arabic Naskh Bold"/>
                <a:sym typeface="Droid Arabic Naskh Bold"/>
                <a:rtl val="true"/>
              </a:rPr>
              <a:t>استفاده از منابع موجود در حوزه‌ی عمومی</a:t>
            </a:r>
          </a:p>
        </p:txBody>
      </p:sp>
      <p:sp>
        <p:nvSpPr>
          <p:cNvPr name="TextBox 9" id="9"/>
          <p:cNvSpPr txBox="true"/>
          <p:nvPr/>
        </p:nvSpPr>
        <p:spPr>
          <a:xfrm rot="0">
            <a:off x="1080046" y="5151685"/>
            <a:ext cx="9269909" cy="2711823"/>
          </a:xfrm>
          <a:prstGeom prst="rect">
            <a:avLst/>
          </a:prstGeom>
        </p:spPr>
        <p:txBody>
          <a:bodyPr anchor="t" rtlCol="false" tIns="0" lIns="0" bIns="0" rIns="0">
            <a:spAutoFit/>
          </a:bodyPr>
          <a:lstStyle/>
          <a:p>
            <a:pPr algn="r" rtl="true" marL="0" indent="0" lvl="0">
              <a:lnSpc>
                <a:spcPts val="5482"/>
              </a:lnSpc>
            </a:pPr>
            <a:r>
              <a:rPr lang="ar-EG" sz="2799">
                <a:solidFill>
                  <a:srgbClr val="800080"/>
                </a:solidFill>
                <a:latin typeface="Droid Arabic Naskh"/>
                <a:ea typeface="Droid Arabic Naskh"/>
                <a:cs typeface="Droid Arabic Naskh"/>
                <a:sym typeface="Droid Arabic Naskh"/>
                <a:rtl val="true"/>
              </a:rPr>
              <a:t>آثاری که به مالکیت عمومی درآمده اند، به دلیل انقضای حق نشر (معمولاً </a:t>
            </a:r>
            <a:r>
              <a:rPr lang="en-US" sz="2799">
                <a:solidFill>
                  <a:srgbClr val="800080"/>
                </a:solidFill>
                <a:latin typeface="Droid Arabic Naskh"/>
                <a:ea typeface="Droid Arabic Naskh"/>
                <a:cs typeface="Droid Arabic Naskh"/>
                <a:sym typeface="Droid Arabic Naskh"/>
              </a:rPr>
              <a:t>۷۰</a:t>
            </a:r>
            <a:r>
              <a:rPr lang="ar-EG" sz="2799">
                <a:solidFill>
                  <a:srgbClr val="800080"/>
                </a:solidFill>
                <a:latin typeface="Droid Arabic Naskh"/>
                <a:ea typeface="Droid Arabic Naskh"/>
                <a:cs typeface="Droid Arabic Naskh"/>
                <a:sym typeface="Droid Arabic Naskh"/>
                <a:rtl val="true"/>
              </a:rPr>
              <a:t> سال پس از مرگ نویسنده) می‌توانند آزادانه مورد استفاده قرار گیرند. شما می‌توانید از چنین مطالبی بدون ترس از نقض حق نشر استفاده کنید.</a:t>
            </a:r>
          </a:p>
        </p:txBody>
      </p:sp>
      <p:sp>
        <p:nvSpPr>
          <p:cNvPr name="Freeform 10" id="10"/>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4"/>
            <a:stretch>
              <a:fillRect l="0" t="0" r="0" b="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E6E6E6"/>
            </a:solidFill>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FFF"/>
            </a:solidFill>
          </p:spPr>
        </p:sp>
      </p:grpSp>
      <p:grpSp>
        <p:nvGrpSpPr>
          <p:cNvPr name="Group 6" id="6"/>
          <p:cNvGrpSpPr>
            <a:grpSpLocks noChangeAspect="true"/>
          </p:cNvGrpSpPr>
          <p:nvPr/>
        </p:nvGrpSpPr>
        <p:grpSpPr>
          <a:xfrm rot="0">
            <a:off x="0" y="0"/>
            <a:ext cx="6858000" cy="10287000"/>
            <a:chOff x="0" y="0"/>
            <a:chExt cx="9144000" cy="13716000"/>
          </a:xfrm>
        </p:grpSpPr>
        <p:sp>
          <p:nvSpPr>
            <p:cNvPr name="Freeform 7" id="7" descr="از پیش کدگذاری شده.png"/>
            <p:cNvSpPr/>
            <p:nvPr/>
          </p:nvSpPr>
          <p:spPr>
            <a:xfrm flipH="false" flipV="false" rot="0">
              <a:off x="0" y="0"/>
              <a:ext cx="9144000" cy="13716000"/>
            </a:xfrm>
            <a:custGeom>
              <a:avLst/>
              <a:gdLst/>
              <a:ahLst/>
              <a:cxnLst/>
              <a:rect r="r" b="b" t="t" l="l"/>
              <a:pathLst>
                <a:path h="13716000" w="9144000">
                  <a:moveTo>
                    <a:pt x="0" y="0"/>
                  </a:moveTo>
                  <a:lnTo>
                    <a:pt x="9144000" y="0"/>
                  </a:lnTo>
                  <a:lnTo>
                    <a:pt x="9144000" y="13716000"/>
                  </a:lnTo>
                  <a:lnTo>
                    <a:pt x="0" y="13716000"/>
                  </a:lnTo>
                  <a:lnTo>
                    <a:pt x="0" y="0"/>
                  </a:lnTo>
                  <a:close/>
                </a:path>
              </a:pathLst>
            </a:custGeom>
            <a:blipFill>
              <a:blip r:embed="rId3"/>
              <a:stretch>
                <a:fillRect l="0" t="0" r="0" b="0"/>
              </a:stretch>
            </a:blipFill>
          </p:spPr>
        </p:sp>
      </p:grpSp>
      <p:sp>
        <p:nvSpPr>
          <p:cNvPr name="TextBox 8" id="8"/>
          <p:cNvSpPr txBox="true"/>
          <p:nvPr/>
        </p:nvSpPr>
        <p:spPr>
          <a:xfrm rot="0">
            <a:off x="7950336" y="2324360"/>
            <a:ext cx="9308964" cy="1027113"/>
          </a:xfrm>
          <a:prstGeom prst="rect">
            <a:avLst/>
          </a:prstGeom>
        </p:spPr>
        <p:txBody>
          <a:bodyPr anchor="t" rtlCol="false" tIns="0" lIns="0" bIns="0" rIns="0">
            <a:spAutoFit/>
          </a:bodyPr>
          <a:lstStyle/>
          <a:p>
            <a:pPr algn="r" rtl="true" marL="0" indent="0" lvl="0">
              <a:lnSpc>
                <a:spcPts val="8487"/>
              </a:lnSpc>
            </a:pPr>
            <a:r>
              <a:rPr lang="ar-EG" b="true" sz="6062">
                <a:solidFill>
                  <a:srgbClr val="800080"/>
                </a:solidFill>
                <a:latin typeface="Droid Arabic Naskh Bold"/>
                <a:ea typeface="Droid Arabic Naskh Bold"/>
                <a:cs typeface="Droid Arabic Naskh Bold"/>
                <a:sym typeface="Droid Arabic Naskh Bold"/>
                <a:rtl val="true"/>
              </a:rPr>
              <a:t>مجوزها برای استفادهٔ تجاری</a:t>
            </a:r>
          </a:p>
        </p:txBody>
      </p:sp>
      <p:sp>
        <p:nvSpPr>
          <p:cNvPr name="TextBox 9" id="9"/>
          <p:cNvSpPr txBox="true"/>
          <p:nvPr/>
        </p:nvSpPr>
        <p:spPr>
          <a:xfrm rot="0">
            <a:off x="8372326" y="4460345"/>
            <a:ext cx="8886974" cy="4797955"/>
          </a:xfrm>
          <a:prstGeom prst="rect">
            <a:avLst/>
          </a:prstGeom>
        </p:spPr>
        <p:txBody>
          <a:bodyPr anchor="t" rtlCol="false" tIns="0" lIns="0" bIns="0" rIns="0">
            <a:spAutoFit/>
          </a:bodyPr>
          <a:lstStyle/>
          <a:p>
            <a:pPr algn="just" rtl="true">
              <a:lnSpc>
                <a:spcPts val="5479"/>
              </a:lnSpc>
            </a:pPr>
            <a:r>
              <a:rPr lang="ar-EG" sz="2799">
                <a:solidFill>
                  <a:srgbClr val="800080"/>
                </a:solidFill>
                <a:latin typeface="Droid Arabic Naskh"/>
                <a:ea typeface="Droid Arabic Naskh"/>
                <a:cs typeface="Droid Arabic Naskh"/>
                <a:sym typeface="Droid Arabic Naskh"/>
                <a:rtl val="true"/>
              </a:rPr>
              <a:t>اگر قصد دارید محتوای خود را تجاری‌سازی کنید (برای مثال از طریق کسب درآمد در یوتیوب)، مطمئن شوید که حق استفاده از تمام عناصر به‌کاررفته در آن، مانند موسیقی، عکس‌ها یا گرافیک‌ها را دارید. حتی اگر چیزی برای استفاده شخصی به‌صورت رایگان در دسترس باشد، به این معنا نیست که می‌توانید از آن بصورت تجاری استفاده کنید.</a:t>
            </a:r>
          </a:p>
          <a:p>
            <a:pPr algn="just" rtl="true" marL="0" indent="0" lvl="0">
              <a:lnSpc>
                <a:spcPts val="5482"/>
              </a:lnSpc>
            </a:pPr>
          </a:p>
        </p:txBody>
      </p:sp>
      <p:sp>
        <p:nvSpPr>
          <p:cNvPr name="Freeform 10" id="10"/>
          <p:cNvSpPr/>
          <p:nvPr/>
        </p:nvSpPr>
        <p:spPr>
          <a:xfrm flipH="false" flipV="false" rot="0">
            <a:off x="16423319" y="412878"/>
            <a:ext cx="1231644" cy="1231644"/>
          </a:xfrm>
          <a:custGeom>
            <a:avLst/>
            <a:gdLst/>
            <a:ahLst/>
            <a:cxnLst/>
            <a:rect r="r" b="b" t="t" l="l"/>
            <a:pathLst>
              <a:path h="1231644" w="1231644">
                <a:moveTo>
                  <a:pt x="0" y="0"/>
                </a:moveTo>
                <a:lnTo>
                  <a:pt x="1231644" y="0"/>
                </a:lnTo>
                <a:lnTo>
                  <a:pt x="1231644" y="1231644"/>
                </a:lnTo>
                <a:lnTo>
                  <a:pt x="0" y="1231644"/>
                </a:lnTo>
                <a:lnTo>
                  <a:pt x="0" y="0"/>
                </a:lnTo>
                <a:close/>
              </a:path>
            </a:pathLst>
          </a:custGeom>
          <a:blipFill>
            <a:blip r:embed="rId4"/>
            <a:stretch>
              <a:fillRect l="0" t="0" r="0" b="0"/>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E6E6E6"/>
            </a:solidFill>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FFF"/>
            </a:solidFill>
          </p:spPr>
        </p:sp>
      </p:grpSp>
      <p:grpSp>
        <p:nvGrpSpPr>
          <p:cNvPr name="Group 6" id="6"/>
          <p:cNvGrpSpPr>
            <a:grpSpLocks noChangeAspect="true"/>
          </p:cNvGrpSpPr>
          <p:nvPr/>
        </p:nvGrpSpPr>
        <p:grpSpPr>
          <a:xfrm rot="0">
            <a:off x="0" y="0"/>
            <a:ext cx="6858000" cy="10287000"/>
            <a:chOff x="0" y="0"/>
            <a:chExt cx="9144000" cy="13716000"/>
          </a:xfrm>
        </p:grpSpPr>
        <p:sp>
          <p:nvSpPr>
            <p:cNvPr name="Freeform 7" id="7" descr="از پیش کدگذاری شده.png"/>
            <p:cNvSpPr/>
            <p:nvPr/>
          </p:nvSpPr>
          <p:spPr>
            <a:xfrm flipH="false" flipV="false" rot="0">
              <a:off x="0" y="0"/>
              <a:ext cx="9144000" cy="13716000"/>
            </a:xfrm>
            <a:custGeom>
              <a:avLst/>
              <a:gdLst/>
              <a:ahLst/>
              <a:cxnLst/>
              <a:rect r="r" b="b" t="t" l="l"/>
              <a:pathLst>
                <a:path h="13716000" w="9144000">
                  <a:moveTo>
                    <a:pt x="0" y="0"/>
                  </a:moveTo>
                  <a:lnTo>
                    <a:pt x="9144000" y="0"/>
                  </a:lnTo>
                  <a:lnTo>
                    <a:pt x="9144000" y="13716000"/>
                  </a:lnTo>
                  <a:lnTo>
                    <a:pt x="0" y="13716000"/>
                  </a:lnTo>
                  <a:lnTo>
                    <a:pt x="0" y="0"/>
                  </a:lnTo>
                  <a:close/>
                </a:path>
              </a:pathLst>
            </a:custGeom>
            <a:blipFill>
              <a:blip r:embed="rId3"/>
              <a:stretch>
                <a:fillRect l="0" t="0" r="0" b="0"/>
              </a:stretch>
            </a:blipFill>
          </p:spPr>
        </p:sp>
      </p:grpSp>
      <p:sp>
        <p:nvSpPr>
          <p:cNvPr name="TextBox 8" id="8"/>
          <p:cNvSpPr txBox="true"/>
          <p:nvPr/>
        </p:nvSpPr>
        <p:spPr>
          <a:xfrm rot="0">
            <a:off x="8423671" y="2078425"/>
            <a:ext cx="8835629" cy="2067262"/>
          </a:xfrm>
          <a:prstGeom prst="rect">
            <a:avLst/>
          </a:prstGeom>
        </p:spPr>
        <p:txBody>
          <a:bodyPr anchor="t" rtlCol="false" tIns="0" lIns="0" bIns="0" rIns="0">
            <a:spAutoFit/>
          </a:bodyPr>
          <a:lstStyle/>
          <a:p>
            <a:pPr algn="r" rtl="true" marL="0" indent="0" lvl="0">
              <a:lnSpc>
                <a:spcPts val="8381"/>
              </a:lnSpc>
            </a:pPr>
            <a:r>
              <a:rPr lang="ar-EG" b="true" sz="5986">
                <a:solidFill>
                  <a:srgbClr val="800080"/>
                </a:solidFill>
                <a:latin typeface="Droid Arabic Naskh Bold"/>
                <a:ea typeface="Droid Arabic Naskh Bold"/>
                <a:cs typeface="Droid Arabic Naskh Bold"/>
                <a:sym typeface="Droid Arabic Naskh Bold"/>
                <a:rtl val="true"/>
              </a:rPr>
              <a:t>چگونه از محتوای خود محافظت کنیم؟</a:t>
            </a:r>
          </a:p>
        </p:txBody>
      </p:sp>
      <p:sp>
        <p:nvSpPr>
          <p:cNvPr name="TextBox 9" id="9"/>
          <p:cNvSpPr txBox="true"/>
          <p:nvPr/>
        </p:nvSpPr>
        <p:spPr>
          <a:xfrm rot="0">
            <a:off x="7938046" y="4484340"/>
            <a:ext cx="9269909" cy="619692"/>
          </a:xfrm>
          <a:prstGeom prst="rect">
            <a:avLst/>
          </a:prstGeom>
        </p:spPr>
        <p:txBody>
          <a:bodyPr anchor="t" rtlCol="false" tIns="0" lIns="0" bIns="0" rIns="0">
            <a:spAutoFit/>
          </a:bodyPr>
          <a:lstStyle/>
          <a:p>
            <a:pPr algn="r" rtl="true" marL="0" indent="0" lvl="0">
              <a:lnSpc>
                <a:spcPts val="5413"/>
              </a:lnSpc>
            </a:pPr>
            <a:r>
              <a:rPr lang="ar-EG" sz="2764">
                <a:solidFill>
                  <a:srgbClr val="800080"/>
                </a:solidFill>
                <a:latin typeface="Droid Arabic Naskh"/>
                <a:ea typeface="Droid Arabic Naskh"/>
                <a:cs typeface="Droid Arabic Naskh"/>
                <a:sym typeface="Droid Arabic Naskh"/>
                <a:rtl val="true"/>
              </a:rPr>
              <a:t>شواهدی از خلق آثار خود را نگه دارید.</a:t>
            </a:r>
          </a:p>
        </p:txBody>
      </p:sp>
      <p:sp>
        <p:nvSpPr>
          <p:cNvPr name="TextBox 10" id="10"/>
          <p:cNvSpPr txBox="true"/>
          <p:nvPr/>
        </p:nvSpPr>
        <p:spPr>
          <a:xfrm rot="0">
            <a:off x="7989391" y="5300207"/>
            <a:ext cx="9269909" cy="3724021"/>
          </a:xfrm>
          <a:prstGeom prst="rect">
            <a:avLst/>
          </a:prstGeom>
        </p:spPr>
        <p:txBody>
          <a:bodyPr anchor="t" rtlCol="false" tIns="0" lIns="0" bIns="0" rIns="0">
            <a:spAutoFit/>
          </a:bodyPr>
          <a:lstStyle/>
          <a:p>
            <a:pPr algn="just" rtl="true" marL="0" indent="0" lvl="0">
              <a:lnSpc>
                <a:spcPts val="5011"/>
              </a:lnSpc>
            </a:pPr>
            <a:r>
              <a:rPr lang="ar-EG" sz="2799">
                <a:solidFill>
                  <a:srgbClr val="800080"/>
                </a:solidFill>
                <a:latin typeface="Droid Arabic Naskh"/>
                <a:ea typeface="Droid Arabic Naskh"/>
                <a:cs typeface="Droid Arabic Naskh"/>
                <a:sym typeface="Droid Arabic Naskh"/>
                <a:rtl val="true"/>
              </a:rPr>
              <a:t>همیشه ایده‌ی خوبی است که مدرکی دال بر اینکه شما نویسنده یا خالق اثر خود هستید در اختیار داشته باشید. این مدارک می‌توانند شامل سوابق کاری، فراداده‌های (متادیتا) فایل، تاریخ ایجاد فایل و حتی ارسال نسخه‌ای از اثر به ایمیل خودتان باشند (اگرچه این مورد بیشتر به عنوان یک اقدام نمادین برای اطمینان در نظر گرفته می‌شود).</a:t>
            </a:r>
          </a:p>
        </p:txBody>
      </p:sp>
      <p:sp>
        <p:nvSpPr>
          <p:cNvPr name="Freeform 11" id="11"/>
          <p:cNvSpPr/>
          <p:nvPr/>
        </p:nvSpPr>
        <p:spPr>
          <a:xfrm flipH="false" flipV="false" rot="0">
            <a:off x="16592133" y="412878"/>
            <a:ext cx="1231644" cy="1231644"/>
          </a:xfrm>
          <a:custGeom>
            <a:avLst/>
            <a:gdLst/>
            <a:ahLst/>
            <a:cxnLst/>
            <a:rect r="r" b="b" t="t" l="l"/>
            <a:pathLst>
              <a:path h="1231644" w="1231644">
                <a:moveTo>
                  <a:pt x="0" y="0"/>
                </a:moveTo>
                <a:lnTo>
                  <a:pt x="1231644" y="0"/>
                </a:lnTo>
                <a:lnTo>
                  <a:pt x="1231644" y="1231644"/>
                </a:lnTo>
                <a:lnTo>
                  <a:pt x="0" y="1231644"/>
                </a:lnTo>
                <a:lnTo>
                  <a:pt x="0" y="0"/>
                </a:lnTo>
                <a:close/>
              </a:path>
            </a:pathLst>
          </a:custGeom>
          <a:blipFill>
            <a:blip r:embed="rId4"/>
            <a:stretch>
              <a:fillRect l="0" t="0" r="0" b="0"/>
            </a:stretch>
          </a:blipFill>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E6E6E6"/>
            </a:solidFill>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FFF"/>
            </a:solidFill>
          </p:spPr>
        </p:sp>
      </p:grpSp>
      <p:grpSp>
        <p:nvGrpSpPr>
          <p:cNvPr name="Group 6" id="6"/>
          <p:cNvGrpSpPr>
            <a:grpSpLocks noChangeAspect="true"/>
          </p:cNvGrpSpPr>
          <p:nvPr/>
        </p:nvGrpSpPr>
        <p:grpSpPr>
          <a:xfrm rot="0">
            <a:off x="0" y="0"/>
            <a:ext cx="6858000" cy="10287000"/>
            <a:chOff x="0" y="0"/>
            <a:chExt cx="9144000" cy="13716000"/>
          </a:xfrm>
        </p:grpSpPr>
        <p:sp>
          <p:nvSpPr>
            <p:cNvPr name="Freeform 7" id="7" descr="از پیش کدگذاری شده.png"/>
            <p:cNvSpPr/>
            <p:nvPr/>
          </p:nvSpPr>
          <p:spPr>
            <a:xfrm flipH="false" flipV="false" rot="0">
              <a:off x="0" y="0"/>
              <a:ext cx="9144000" cy="13716000"/>
            </a:xfrm>
            <a:custGeom>
              <a:avLst/>
              <a:gdLst/>
              <a:ahLst/>
              <a:cxnLst/>
              <a:rect r="r" b="b" t="t" l="l"/>
              <a:pathLst>
                <a:path h="13716000" w="9144000">
                  <a:moveTo>
                    <a:pt x="0" y="0"/>
                  </a:moveTo>
                  <a:lnTo>
                    <a:pt x="9144000" y="0"/>
                  </a:lnTo>
                  <a:lnTo>
                    <a:pt x="9144000" y="13716000"/>
                  </a:lnTo>
                  <a:lnTo>
                    <a:pt x="0" y="13716000"/>
                  </a:lnTo>
                  <a:lnTo>
                    <a:pt x="0" y="0"/>
                  </a:lnTo>
                  <a:close/>
                </a:path>
              </a:pathLst>
            </a:custGeom>
            <a:blipFill>
              <a:blip r:embed="rId3"/>
              <a:stretch>
                <a:fillRect l="0" t="0" r="0" b="0"/>
              </a:stretch>
            </a:blipFill>
          </p:spPr>
        </p:sp>
      </p:grpSp>
      <p:sp>
        <p:nvSpPr>
          <p:cNvPr name="TextBox 8" id="8"/>
          <p:cNvSpPr txBox="true"/>
          <p:nvPr/>
        </p:nvSpPr>
        <p:spPr>
          <a:xfrm rot="0">
            <a:off x="7614990" y="2076194"/>
            <a:ext cx="9592965" cy="2067262"/>
          </a:xfrm>
          <a:prstGeom prst="rect">
            <a:avLst/>
          </a:prstGeom>
        </p:spPr>
        <p:txBody>
          <a:bodyPr anchor="t" rtlCol="false" tIns="0" lIns="0" bIns="0" rIns="0">
            <a:spAutoFit/>
          </a:bodyPr>
          <a:lstStyle/>
          <a:p>
            <a:pPr algn="r" rtl="true" marL="0" indent="0" lvl="0">
              <a:lnSpc>
                <a:spcPts val="8381"/>
              </a:lnSpc>
            </a:pPr>
            <a:r>
              <a:rPr lang="ar-EG" b="true" sz="5986">
                <a:solidFill>
                  <a:srgbClr val="800080"/>
                </a:solidFill>
                <a:latin typeface="Droid Arabic Naskh Bold"/>
                <a:ea typeface="Droid Arabic Naskh Bold"/>
                <a:cs typeface="Droid Arabic Naskh Bold"/>
                <a:sym typeface="Droid Arabic Naskh Bold"/>
                <a:rtl val="true"/>
              </a:rPr>
              <a:t>استفاده </a:t>
            </a:r>
            <a:r>
              <a:rPr lang="ar-EG" b="true" sz="5986">
                <a:solidFill>
                  <a:srgbClr val="800080"/>
                </a:solidFill>
                <a:latin typeface="Droid Arabic Naskh Bold"/>
                <a:ea typeface="Droid Arabic Naskh Bold"/>
                <a:cs typeface="Droid Arabic Naskh Bold"/>
                <a:sym typeface="Droid Arabic Naskh Bold"/>
                <a:rtl val="true"/>
              </a:rPr>
              <a:t>از ابزارهای حفاظت از حق چاپ (کپی‌رایت)</a:t>
            </a:r>
          </a:p>
        </p:txBody>
      </p:sp>
      <p:sp>
        <p:nvSpPr>
          <p:cNvPr name="TextBox 9" id="9"/>
          <p:cNvSpPr txBox="true"/>
          <p:nvPr/>
        </p:nvSpPr>
        <p:spPr>
          <a:xfrm rot="0">
            <a:off x="8028964" y="4943475"/>
            <a:ext cx="9230336" cy="4102630"/>
          </a:xfrm>
          <a:prstGeom prst="rect">
            <a:avLst/>
          </a:prstGeom>
        </p:spPr>
        <p:txBody>
          <a:bodyPr anchor="t" rtlCol="false" tIns="0" lIns="0" bIns="0" rIns="0">
            <a:spAutoFit/>
          </a:bodyPr>
          <a:lstStyle/>
          <a:p>
            <a:pPr algn="just" rtl="true">
              <a:lnSpc>
                <a:spcPts val="5479"/>
              </a:lnSpc>
            </a:pPr>
            <a:r>
              <a:rPr lang="ar-EG" sz="2799">
                <a:solidFill>
                  <a:srgbClr val="800080"/>
                </a:solidFill>
                <a:latin typeface="Droid Arabic Naskh"/>
                <a:ea typeface="Droid Arabic Naskh"/>
                <a:cs typeface="Droid Arabic Naskh"/>
                <a:sym typeface="Droid Arabic Naskh"/>
                <a:rtl val="true"/>
              </a:rPr>
              <a:t>پلتفرم‌های آنلاین مانند یوتیوب و فیسبوک ابزارهایی برای حفاظت از حق‌تکثیر (کپی‌رایت) ارائه می‌دهند، مانند سیستم </a:t>
            </a:r>
            <a:r>
              <a:rPr lang="en-US" sz="2799">
                <a:solidFill>
                  <a:srgbClr val="800080"/>
                </a:solidFill>
                <a:latin typeface="Droid Arabic Naskh"/>
                <a:ea typeface="Droid Arabic Naskh"/>
                <a:cs typeface="Droid Arabic Naskh"/>
                <a:sym typeface="Droid Arabic Naskh"/>
              </a:rPr>
              <a:t>Content ID</a:t>
            </a:r>
            <a:r>
              <a:rPr lang="ar-EG" sz="2799">
                <a:solidFill>
                  <a:srgbClr val="800080"/>
                </a:solidFill>
                <a:latin typeface="Droid Arabic Naskh"/>
                <a:ea typeface="Droid Arabic Naskh"/>
                <a:cs typeface="Droid Arabic Naskh"/>
                <a:sym typeface="Droid Arabic Naskh"/>
                <a:rtl val="true"/>
              </a:rPr>
              <a:t>. محتوای خود را در این سامانه‌ها ثبت کنید و استفاده از آن را زیر نظر بگیرید تا در صورت نقض حق‌تکثیر، بتوانید گزارش دهید و از حقوق خود دفاع کنید.</a:t>
            </a:r>
          </a:p>
          <a:p>
            <a:pPr algn="just" rtl="true" marL="0" indent="0" lvl="0">
              <a:lnSpc>
                <a:spcPts val="5482"/>
              </a:lnSpc>
            </a:pPr>
          </a:p>
        </p:txBody>
      </p:sp>
      <p:sp>
        <p:nvSpPr>
          <p:cNvPr name="Freeform 10" id="10"/>
          <p:cNvSpPr/>
          <p:nvPr/>
        </p:nvSpPr>
        <p:spPr>
          <a:xfrm flipH="false" flipV="false" rot="0">
            <a:off x="16592133" y="412878"/>
            <a:ext cx="1231644" cy="1231644"/>
          </a:xfrm>
          <a:custGeom>
            <a:avLst/>
            <a:gdLst/>
            <a:ahLst/>
            <a:cxnLst/>
            <a:rect r="r" b="b" t="t" l="l"/>
            <a:pathLst>
              <a:path h="1231644" w="1231644">
                <a:moveTo>
                  <a:pt x="0" y="0"/>
                </a:moveTo>
                <a:lnTo>
                  <a:pt x="1231644" y="0"/>
                </a:lnTo>
                <a:lnTo>
                  <a:pt x="1231644" y="1231644"/>
                </a:lnTo>
                <a:lnTo>
                  <a:pt x="0" y="1231644"/>
                </a:lnTo>
                <a:lnTo>
                  <a:pt x="0" y="0"/>
                </a:lnTo>
                <a:close/>
              </a:path>
            </a:pathLst>
          </a:custGeom>
          <a:blipFill>
            <a:blip r:embed="rId4"/>
            <a:stretch>
              <a:fillRect l="0" t="0" r="0" b="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E6E6E6"/>
            </a:solidFill>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FFF"/>
            </a:solidFill>
          </p:spPr>
        </p:sp>
      </p:grpSp>
      <p:grpSp>
        <p:nvGrpSpPr>
          <p:cNvPr name="Group 6" id="6"/>
          <p:cNvGrpSpPr>
            <a:grpSpLocks noChangeAspect="true"/>
          </p:cNvGrpSpPr>
          <p:nvPr/>
        </p:nvGrpSpPr>
        <p:grpSpPr>
          <a:xfrm rot="0">
            <a:off x="0" y="0"/>
            <a:ext cx="6858000" cy="10287000"/>
            <a:chOff x="0" y="0"/>
            <a:chExt cx="9144000" cy="13716000"/>
          </a:xfrm>
        </p:grpSpPr>
        <p:sp>
          <p:nvSpPr>
            <p:cNvPr name="Freeform 7" id="7" descr="از پیش کدگذاری شده.png"/>
            <p:cNvSpPr/>
            <p:nvPr/>
          </p:nvSpPr>
          <p:spPr>
            <a:xfrm flipH="false" flipV="false" rot="0">
              <a:off x="0" y="0"/>
              <a:ext cx="9144000" cy="13716000"/>
            </a:xfrm>
            <a:custGeom>
              <a:avLst/>
              <a:gdLst/>
              <a:ahLst/>
              <a:cxnLst/>
              <a:rect r="r" b="b" t="t" l="l"/>
              <a:pathLst>
                <a:path h="13716000" w="9144000">
                  <a:moveTo>
                    <a:pt x="0" y="0"/>
                  </a:moveTo>
                  <a:lnTo>
                    <a:pt x="9144000" y="0"/>
                  </a:lnTo>
                  <a:lnTo>
                    <a:pt x="9144000" y="13716000"/>
                  </a:lnTo>
                  <a:lnTo>
                    <a:pt x="0" y="13716000"/>
                  </a:lnTo>
                  <a:lnTo>
                    <a:pt x="0" y="0"/>
                  </a:lnTo>
                  <a:close/>
                </a:path>
              </a:pathLst>
            </a:custGeom>
            <a:blipFill>
              <a:blip r:embed="rId3"/>
              <a:stretch>
                <a:fillRect l="0" t="0" r="0" b="0"/>
              </a:stretch>
            </a:blipFill>
          </p:spPr>
        </p:sp>
      </p:grpSp>
      <p:sp>
        <p:nvSpPr>
          <p:cNvPr name="TextBox 8" id="8"/>
          <p:cNvSpPr txBox="true"/>
          <p:nvPr/>
        </p:nvSpPr>
        <p:spPr>
          <a:xfrm rot="0">
            <a:off x="8423671" y="2155503"/>
            <a:ext cx="8835629" cy="2067262"/>
          </a:xfrm>
          <a:prstGeom prst="rect">
            <a:avLst/>
          </a:prstGeom>
        </p:spPr>
        <p:txBody>
          <a:bodyPr anchor="t" rtlCol="false" tIns="0" lIns="0" bIns="0" rIns="0">
            <a:spAutoFit/>
          </a:bodyPr>
          <a:lstStyle/>
          <a:p>
            <a:pPr algn="r" rtl="true" marL="0" indent="0" lvl="0">
              <a:lnSpc>
                <a:spcPts val="8381"/>
              </a:lnSpc>
            </a:pPr>
            <a:r>
              <a:rPr lang="ar-EG" b="true" sz="5986">
                <a:solidFill>
                  <a:srgbClr val="800080"/>
                </a:solidFill>
                <a:latin typeface="Droid Arabic Naskh Bold"/>
                <a:ea typeface="Droid Arabic Naskh Bold"/>
                <a:cs typeface="Droid Arabic Naskh Bold"/>
                <a:sym typeface="Droid Arabic Naskh Bold"/>
                <a:rtl val="true"/>
              </a:rPr>
              <a:t>صدور مجوز برای محتوای خودتان</a:t>
            </a:r>
          </a:p>
        </p:txBody>
      </p:sp>
      <p:sp>
        <p:nvSpPr>
          <p:cNvPr name="TextBox 9" id="9"/>
          <p:cNvSpPr txBox="true"/>
          <p:nvPr/>
        </p:nvSpPr>
        <p:spPr>
          <a:xfrm rot="0">
            <a:off x="8423671" y="4943475"/>
            <a:ext cx="8835629" cy="2711823"/>
          </a:xfrm>
          <a:prstGeom prst="rect">
            <a:avLst/>
          </a:prstGeom>
        </p:spPr>
        <p:txBody>
          <a:bodyPr anchor="t" rtlCol="false" tIns="0" lIns="0" bIns="0" rIns="0">
            <a:spAutoFit/>
          </a:bodyPr>
          <a:lstStyle/>
          <a:p>
            <a:pPr algn="just" rtl="true" marL="0" indent="0" lvl="0">
              <a:lnSpc>
                <a:spcPts val="5482"/>
              </a:lnSpc>
            </a:pPr>
            <a:r>
              <a:rPr lang="ar-EG" sz="2799">
                <a:solidFill>
                  <a:srgbClr val="800080"/>
                </a:solidFill>
                <a:latin typeface="Droid Arabic Naskh"/>
                <a:ea typeface="Droid Arabic Naskh"/>
                <a:cs typeface="Droid Arabic Naskh"/>
                <a:sym typeface="Droid Arabic Naskh"/>
                <a:rtl val="true"/>
              </a:rPr>
              <a:t>اگر می‌خواهید آثار خود را به اشتراک بگذارید، می‌توانید مجوز مناسبی را انتخاب کنید که تعیین می‌کند دیگران تحت چه شرایطی می‌توانند از آثار شما استفاده کنند (مثلاً مجوزهای </a:t>
            </a:r>
            <a:r>
              <a:rPr lang="en-US" sz="2799">
                <a:solidFill>
                  <a:srgbClr val="800080"/>
                </a:solidFill>
                <a:latin typeface="Droid Arabic Naskh"/>
                <a:ea typeface="Droid Arabic Naskh"/>
                <a:cs typeface="Droid Arabic Naskh"/>
                <a:sym typeface="Droid Arabic Naskh"/>
              </a:rPr>
              <a:t>Creative Commons</a:t>
            </a:r>
            <a:r>
              <a:rPr lang="ar-EG" sz="2799">
                <a:solidFill>
                  <a:srgbClr val="800080"/>
                </a:solidFill>
                <a:latin typeface="Droid Arabic Naskh"/>
                <a:ea typeface="Droid Arabic Naskh"/>
                <a:cs typeface="Droid Arabic Naskh"/>
                <a:sym typeface="Droid Arabic Naskh"/>
                <a:rtl val="true"/>
              </a:rPr>
              <a:t>).</a:t>
            </a:r>
          </a:p>
        </p:txBody>
      </p:sp>
      <p:sp>
        <p:nvSpPr>
          <p:cNvPr name="Freeform 10" id="10"/>
          <p:cNvSpPr/>
          <p:nvPr/>
        </p:nvSpPr>
        <p:spPr>
          <a:xfrm flipH="false" flipV="false" rot="0">
            <a:off x="16643478" y="412878"/>
            <a:ext cx="1231644" cy="1231644"/>
          </a:xfrm>
          <a:custGeom>
            <a:avLst/>
            <a:gdLst/>
            <a:ahLst/>
            <a:cxnLst/>
            <a:rect r="r" b="b" t="t" l="l"/>
            <a:pathLst>
              <a:path h="1231644" w="1231644">
                <a:moveTo>
                  <a:pt x="0" y="0"/>
                </a:moveTo>
                <a:lnTo>
                  <a:pt x="1231644" y="0"/>
                </a:lnTo>
                <a:lnTo>
                  <a:pt x="1231644" y="1231644"/>
                </a:lnTo>
                <a:lnTo>
                  <a:pt x="0" y="1231644"/>
                </a:lnTo>
                <a:lnTo>
                  <a:pt x="0" y="0"/>
                </a:lnTo>
                <a:close/>
              </a:path>
            </a:pathLst>
          </a:custGeom>
          <a:blipFill>
            <a:blip r:embed="rId4"/>
            <a:stretch>
              <a:fillRect l="0" t="0" r="0" b="0"/>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DAGv2WVwmvA</dc:identifier>
  <dcterms:modified xsi:type="dcterms:W3CDTF">2011-08-01T06:04:30Z</dcterms:modified>
  <cp:revision>1</cp:revision>
  <dc:title>Create-copyright-compliant-content _Farsi.pptx</dc:title>
</cp:coreProperties>
</file>